
<file path=[Content_Types].xml><?xml version="1.0" encoding="utf-8"?>
<Types xmlns="http://schemas.openxmlformats.org/package/2006/content-types">
  <Default Extension="glb" ContentType="model/gltf.binary"/>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8"/>
  </p:notesMasterIdLst>
  <p:handoutMasterIdLst>
    <p:handoutMasterId r:id="rId19"/>
  </p:handoutMasterIdLst>
  <p:sldIdLst>
    <p:sldId id="257" r:id="rId5"/>
    <p:sldId id="275" r:id="rId6"/>
    <p:sldId id="265" r:id="rId7"/>
    <p:sldId id="273" r:id="rId8"/>
    <p:sldId id="282" r:id="rId9"/>
    <p:sldId id="269" r:id="rId10"/>
    <p:sldId id="270" r:id="rId11"/>
    <p:sldId id="276" r:id="rId12"/>
    <p:sldId id="272" r:id="rId13"/>
    <p:sldId id="279" r:id="rId14"/>
    <p:sldId id="278" r:id="rId15"/>
    <p:sldId id="281" r:id="rId16"/>
    <p:sldId id="280" r:id="rId17"/>
  </p:sldIdLst>
  <p:sldSz cx="12192000" cy="6858000"/>
  <p:notesSz cx="6858000" cy="9144000"/>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udou" initials="D" lastIdx="1" clrIdx="0">
    <p:extLst>
      <p:ext uri="{19B8F6BF-5375-455C-9EA6-DF929625EA0E}">
        <p15:presenceInfo xmlns:p15="http://schemas.microsoft.com/office/powerpoint/2012/main" userId="Doudou"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361" autoAdjust="0"/>
    <p:restoredTop sz="94660"/>
  </p:normalViewPr>
  <p:slideViewPr>
    <p:cSldViewPr>
      <p:cViewPr varScale="1">
        <p:scale>
          <a:sx n="114" d="100"/>
          <a:sy n="114" d="100"/>
        </p:scale>
        <p:origin x="450" y="102"/>
      </p:cViewPr>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90" d="100"/>
          <a:sy n="90" d="100"/>
        </p:scale>
        <p:origin x="2784"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dirty="0"/>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82C8B56E-D8D2-4ACA-A577-E83C21F20D1B}" type="datetime1">
              <a:rPr lang="fr-FR" smtClean="0"/>
              <a:t>18/07/2024</a:t>
            </a:fld>
            <a:endParaRPr lang="fr-FR" dirty="0"/>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dirty="0"/>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50AD62A-9EE1-43E3-A7E5-D268F71DF3EB}" type="slidenum">
              <a:rPr lang="fr-FR" smtClean="0"/>
              <a:t>‹N°›</a:t>
            </a:fld>
            <a:endParaRPr lang="fr-FR" dirty="0"/>
          </a:p>
        </p:txBody>
      </p:sp>
    </p:spTree>
    <p:extLst>
      <p:ext uri="{BB962C8B-B14F-4D97-AF65-F5344CB8AC3E}">
        <p14:creationId xmlns:p14="http://schemas.microsoft.com/office/powerpoint/2010/main" val="1436448284"/>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png>
</file>

<file path=ppt/media/image13.png>
</file>

<file path=ppt/media/image14.jpg>
</file>

<file path=ppt/media/image15.jpg>
</file>

<file path=ppt/media/image2.png>
</file>

<file path=ppt/media/image3.png>
</file>

<file path=ppt/media/image4.png>
</file>

<file path=ppt/media/image5.png>
</file>

<file path=ppt/media/image6.png>
</file>

<file path=ppt/media/image7.jpeg>
</file>

<file path=ppt/media/image8.PNG>
</file>

<file path=ppt/media/image9.PNG>
</file>

<file path=ppt/media/media1.mp4>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dirty="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201F9C-6784-4284-A4F9-CA377FB7C0BD}" type="datetime1">
              <a:rPr lang="fr-FR" smtClean="0"/>
              <a:pPr/>
              <a:t>18/07/2024</a:t>
            </a:fld>
            <a:endParaRPr lang="fr-FR" dirty="0"/>
          </a:p>
        </p:txBody>
      </p:sp>
      <p:sp>
        <p:nvSpPr>
          <p:cNvPr id="4" name="Espace réservé d’image de diapositiv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dirty="0"/>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dirty="0"/>
              <a:t>Modifiez les styles du texte du masque</a:t>
            </a:r>
          </a:p>
          <a:p>
            <a:pPr lvl="1" rtl="0"/>
            <a:r>
              <a:rPr lang="fr-FR" dirty="0"/>
              <a:t>Deuxième niveau</a:t>
            </a:r>
          </a:p>
          <a:p>
            <a:pPr lvl="2" rtl="0"/>
            <a:r>
              <a:rPr lang="fr-FR" dirty="0"/>
              <a:t>Troisième niveau</a:t>
            </a:r>
          </a:p>
          <a:p>
            <a:pPr lvl="3" rtl="0"/>
            <a:r>
              <a:rPr lang="fr-FR" dirty="0"/>
              <a:t>Quatrième niveau</a:t>
            </a:r>
          </a:p>
          <a:p>
            <a:pPr lvl="4" rtl="0"/>
            <a:r>
              <a:rPr lang="fr-FR" dirty="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dirty="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534C2EF-8A97-4DAF-B099-E567883644D6}" type="slidenum">
              <a:rPr lang="fr-FR" smtClean="0"/>
              <a:t>‹N°›</a:t>
            </a:fld>
            <a:endParaRPr lang="fr-FR" dirty="0"/>
          </a:p>
        </p:txBody>
      </p:sp>
    </p:spTree>
    <p:extLst>
      <p:ext uri="{BB962C8B-B14F-4D97-AF65-F5344CB8AC3E}">
        <p14:creationId xmlns:p14="http://schemas.microsoft.com/office/powerpoint/2010/main" val="718091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10"/>
          </p:nvPr>
        </p:nvSpPr>
        <p:spPr/>
        <p:txBody>
          <a:bodyPr/>
          <a:lstStyle/>
          <a:p>
            <a:pPr rtl="0"/>
            <a:fld id="{5534C2EF-8A97-4DAF-B099-E567883644D6}" type="slidenum">
              <a:rPr lang="fr-FR" smtClean="0"/>
              <a:t>1</a:t>
            </a:fld>
            <a:endParaRPr lang="fr-FR" dirty="0"/>
          </a:p>
        </p:txBody>
      </p:sp>
    </p:spTree>
    <p:extLst>
      <p:ext uri="{BB962C8B-B14F-4D97-AF65-F5344CB8AC3E}">
        <p14:creationId xmlns:p14="http://schemas.microsoft.com/office/powerpoint/2010/main" val="7308219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rtlCol="0"/>
          <a:lstStyle/>
          <a:p>
            <a:pPr rtl="0"/>
            <a:r>
              <a:rPr lang="fr-FR" dirty="0"/>
              <a:t>REMARQUE : Pour modifier une image de cette diapositive, sélectionnez-la, puis supprimez-la. Cliquez ensuite sur l’icône Insérer une image dans l’espace réservé pour y insérer votre image.</a:t>
            </a:r>
          </a:p>
        </p:txBody>
      </p:sp>
      <p:sp>
        <p:nvSpPr>
          <p:cNvPr id="4" name="Espace réservé du numéro de diapositive 3"/>
          <p:cNvSpPr>
            <a:spLocks noGrp="1"/>
          </p:cNvSpPr>
          <p:nvPr>
            <p:ph type="sldNum" sz="quarter" idx="10"/>
          </p:nvPr>
        </p:nvSpPr>
        <p:spPr/>
        <p:txBody>
          <a:bodyPr rtlCol="0"/>
          <a:lstStyle/>
          <a:p>
            <a:pPr rtl="0"/>
            <a:fld id="{5534C2EF-8A97-4DAF-B099-E567883644D6}" type="slidenum">
              <a:rPr lang="fr-FR" smtClean="0"/>
              <a:t>3</a:t>
            </a:fld>
            <a:endParaRPr lang="fr-FR" dirty="0"/>
          </a:p>
        </p:txBody>
      </p:sp>
    </p:spTree>
    <p:extLst>
      <p:ext uri="{BB962C8B-B14F-4D97-AF65-F5344CB8AC3E}">
        <p14:creationId xmlns:p14="http://schemas.microsoft.com/office/powerpoint/2010/main" val="38860149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10"/>
          </p:nvPr>
        </p:nvSpPr>
        <p:spPr/>
        <p:txBody>
          <a:bodyPr/>
          <a:lstStyle/>
          <a:p>
            <a:pPr rtl="0"/>
            <a:fld id="{5534C2EF-8A97-4DAF-B099-E567883644D6}" type="slidenum">
              <a:rPr lang="fr-FR" smtClean="0"/>
              <a:t>4</a:t>
            </a:fld>
            <a:endParaRPr lang="fr-FR" dirty="0"/>
          </a:p>
        </p:txBody>
      </p:sp>
    </p:spTree>
    <p:extLst>
      <p:ext uri="{BB962C8B-B14F-4D97-AF65-F5344CB8AC3E}">
        <p14:creationId xmlns:p14="http://schemas.microsoft.com/office/powerpoint/2010/main" val="20274988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10"/>
          </p:nvPr>
        </p:nvSpPr>
        <p:spPr/>
        <p:txBody>
          <a:bodyPr/>
          <a:lstStyle/>
          <a:p>
            <a:pPr rtl="0"/>
            <a:fld id="{5534C2EF-8A97-4DAF-B099-E567883644D6}" type="slidenum">
              <a:rPr lang="fr-FR" smtClean="0"/>
              <a:t>5</a:t>
            </a:fld>
            <a:endParaRPr lang="fr-FR" dirty="0"/>
          </a:p>
        </p:txBody>
      </p:sp>
    </p:spTree>
    <p:extLst>
      <p:ext uri="{BB962C8B-B14F-4D97-AF65-F5344CB8AC3E}">
        <p14:creationId xmlns:p14="http://schemas.microsoft.com/office/powerpoint/2010/main" val="6174934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10"/>
          </p:nvPr>
        </p:nvSpPr>
        <p:spPr/>
        <p:txBody>
          <a:bodyPr/>
          <a:lstStyle/>
          <a:p>
            <a:pPr rtl="0"/>
            <a:fld id="{5534C2EF-8A97-4DAF-B099-E567883644D6}" type="slidenum">
              <a:rPr lang="fr-FR" smtClean="0"/>
              <a:t>6</a:t>
            </a:fld>
            <a:endParaRPr lang="fr-FR" dirty="0"/>
          </a:p>
        </p:txBody>
      </p:sp>
    </p:spTree>
    <p:extLst>
      <p:ext uri="{BB962C8B-B14F-4D97-AF65-F5344CB8AC3E}">
        <p14:creationId xmlns:p14="http://schemas.microsoft.com/office/powerpoint/2010/main" val="4074056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10"/>
          </p:nvPr>
        </p:nvSpPr>
        <p:spPr/>
        <p:txBody>
          <a:bodyPr/>
          <a:lstStyle/>
          <a:p>
            <a:pPr rtl="0"/>
            <a:fld id="{5534C2EF-8A97-4DAF-B099-E567883644D6}" type="slidenum">
              <a:rPr lang="fr-FR" smtClean="0"/>
              <a:t>7</a:t>
            </a:fld>
            <a:endParaRPr lang="fr-FR" dirty="0"/>
          </a:p>
        </p:txBody>
      </p:sp>
    </p:spTree>
    <p:extLst>
      <p:ext uri="{BB962C8B-B14F-4D97-AF65-F5344CB8AC3E}">
        <p14:creationId xmlns:p14="http://schemas.microsoft.com/office/powerpoint/2010/main" val="36630585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10"/>
          </p:nvPr>
        </p:nvSpPr>
        <p:spPr/>
        <p:txBody>
          <a:bodyPr/>
          <a:lstStyle/>
          <a:p>
            <a:pPr rtl="0"/>
            <a:fld id="{5534C2EF-8A97-4DAF-B099-E567883644D6}" type="slidenum">
              <a:rPr lang="fr-FR" smtClean="0"/>
              <a:t>9</a:t>
            </a:fld>
            <a:endParaRPr lang="fr-FR" dirty="0"/>
          </a:p>
        </p:txBody>
      </p:sp>
    </p:spTree>
    <p:extLst>
      <p:ext uri="{BB962C8B-B14F-4D97-AF65-F5344CB8AC3E}">
        <p14:creationId xmlns:p14="http://schemas.microsoft.com/office/powerpoint/2010/main" val="1911826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pic>
        <p:nvPicPr>
          <p:cNvPr id="7" name="Image 6"/>
          <p:cNvPicPr>
            <a:picLocks noChangeAspect="1"/>
          </p:cNvPicPr>
          <p:nvPr/>
        </p:nvPicPr>
        <p:blipFill rotWithShape="1">
          <a:blip r:embed="rId2" cstate="print">
            <a:extLst>
              <a:ext uri="{28A0092B-C50C-407E-A947-70E740481C1C}">
                <a14:useLocalDpi xmlns:a14="http://schemas.microsoft.com/office/drawing/2010/main" val="0"/>
              </a:ext>
            </a:extLst>
          </a:blip>
          <a:srcRect l="2124" r="323" b="422"/>
          <a:stretch/>
        </p:blipFill>
        <p:spPr>
          <a:xfrm>
            <a:off x="1524" y="1"/>
            <a:ext cx="12188952" cy="6858000"/>
          </a:xfrm>
          <a:prstGeom prst="rect">
            <a:avLst/>
          </a:prstGeom>
        </p:spPr>
      </p:pic>
      <p:sp>
        <p:nvSpPr>
          <p:cNvPr id="2" name="Titre 1"/>
          <p:cNvSpPr>
            <a:spLocks noGrp="1"/>
          </p:cNvSpPr>
          <p:nvPr>
            <p:ph type="ctrTitle"/>
          </p:nvPr>
        </p:nvSpPr>
        <p:spPr>
          <a:xfrm>
            <a:off x="838200" y="533400"/>
            <a:ext cx="8458200" cy="1828800"/>
          </a:xfrm>
        </p:spPr>
        <p:txBody>
          <a:bodyPr rtlCol="0" anchor="b">
            <a:normAutofit/>
          </a:bodyPr>
          <a:lstStyle>
            <a:lvl1pPr algn="l">
              <a:defRPr sz="4400"/>
            </a:lvl1pPr>
          </a:lstStyle>
          <a:p>
            <a:pPr rtl="0"/>
            <a:r>
              <a:rPr lang="fr-FR"/>
              <a:t>Modifiez le style du titre</a:t>
            </a:r>
            <a:endParaRPr lang="fr-FR" dirty="0"/>
          </a:p>
        </p:txBody>
      </p:sp>
      <p:sp>
        <p:nvSpPr>
          <p:cNvPr id="3" name="Sous-titre 2"/>
          <p:cNvSpPr>
            <a:spLocks noGrp="1"/>
          </p:cNvSpPr>
          <p:nvPr>
            <p:ph type="subTitle" idx="1"/>
          </p:nvPr>
        </p:nvSpPr>
        <p:spPr>
          <a:xfrm>
            <a:off x="838200" y="2438400"/>
            <a:ext cx="7086600" cy="914400"/>
          </a:xfrm>
        </p:spPr>
        <p:txBody>
          <a:bodyPr rtlCol="0">
            <a:normAutofit/>
          </a:bodyPr>
          <a:lstStyle>
            <a:lvl1pPr marL="0" indent="0" algn="l">
              <a:spcBef>
                <a:spcPts val="1200"/>
              </a:spcBef>
              <a:buNone/>
              <a:defRPr sz="24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a:t>Modifiez le style des sous-titres du masque</a:t>
            </a:r>
            <a:endParaRPr lang="fr-FR" dirty="0"/>
          </a:p>
        </p:txBody>
      </p:sp>
    </p:spTree>
    <p:extLst>
      <p:ext uri="{BB962C8B-B14F-4D97-AF65-F5344CB8AC3E}">
        <p14:creationId xmlns:p14="http://schemas.microsoft.com/office/powerpoint/2010/main" val="4154451029"/>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Deux images avec légende">
    <p:spTree>
      <p:nvGrpSpPr>
        <p:cNvPr id="1" name=""/>
        <p:cNvGrpSpPr/>
        <p:nvPr/>
      </p:nvGrpSpPr>
      <p:grpSpPr>
        <a:xfrm>
          <a:off x="0" y="0"/>
          <a:ext cx="0" cy="0"/>
          <a:chOff x="0" y="0"/>
          <a:chExt cx="0" cy="0"/>
        </a:xfrm>
      </p:grpSpPr>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 y="1716"/>
            <a:ext cx="12188952" cy="6856284"/>
          </a:xfrm>
          <a:prstGeom prst="rect">
            <a:avLst/>
          </a:prstGeom>
        </p:spPr>
      </p:pic>
      <p:sp>
        <p:nvSpPr>
          <p:cNvPr id="2" name="Titre 1"/>
          <p:cNvSpPr>
            <a:spLocks noGrp="1"/>
          </p:cNvSpPr>
          <p:nvPr>
            <p:ph type="title"/>
          </p:nvPr>
        </p:nvSpPr>
        <p:spPr>
          <a:xfrm>
            <a:off x="1028580" y="5791200"/>
            <a:ext cx="8115419" cy="701674"/>
          </a:xfrm>
        </p:spPr>
        <p:txBody>
          <a:bodyPr vert="horz" lIns="91440" tIns="45720" rIns="91440" bIns="45720" rtlCol="0" anchor="b">
            <a:normAutofit/>
          </a:bodyPr>
          <a:lstStyle>
            <a:lvl1pPr rtl="0">
              <a:defRPr lang="en-US" sz="2400">
                <a:solidFill>
                  <a:schemeClr val="accent1"/>
                </a:solidFill>
              </a:defRPr>
            </a:lvl1pPr>
          </a:lstStyle>
          <a:p>
            <a:pPr lvl="0" rtl="0"/>
            <a:r>
              <a:rPr lang="fr-FR"/>
              <a:t>Modifiez le style du titre</a:t>
            </a:r>
            <a:endParaRPr lang="fr-FR" dirty="0"/>
          </a:p>
        </p:txBody>
      </p:sp>
      <p:sp>
        <p:nvSpPr>
          <p:cNvPr id="7" name="Forme libre 5"/>
          <p:cNvSpPr>
            <a:spLocks/>
          </p:cNvSpPr>
          <p:nvPr/>
        </p:nvSpPr>
        <p:spPr bwMode="gray">
          <a:xfrm>
            <a:off x="762000" y="933449"/>
            <a:ext cx="4114800" cy="4109465"/>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fr-FR" dirty="0"/>
          </a:p>
        </p:txBody>
      </p:sp>
      <p:sp>
        <p:nvSpPr>
          <p:cNvPr id="15" name="Espace réservé d’image 14" descr="Espace réservé vide pour ajouter une image. Cliquez sur l’espace réservé et sélectionnez l’image à ajouter"/>
          <p:cNvSpPr>
            <a:spLocks noGrp="1"/>
          </p:cNvSpPr>
          <p:nvPr>
            <p:ph type="pic" sz="quarter" idx="13"/>
          </p:nvPr>
        </p:nvSpPr>
        <p:spPr>
          <a:xfrm>
            <a:off x="992435" y="1113022"/>
            <a:ext cx="3638453" cy="3750319"/>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365760" rtlCol="0">
            <a:noAutofit/>
          </a:bodyPr>
          <a:lstStyle>
            <a:lvl1pPr marL="0" indent="0" algn="ctr">
              <a:buNone/>
              <a:defRPr/>
            </a:lvl1pPr>
          </a:lstStyle>
          <a:p>
            <a:pPr rtl="0"/>
            <a:r>
              <a:rPr lang="fr-FR"/>
              <a:t>Cliquez sur l'icône pour ajouter une image</a:t>
            </a:r>
            <a:endParaRPr lang="fr-FR" dirty="0"/>
          </a:p>
        </p:txBody>
      </p:sp>
      <p:sp>
        <p:nvSpPr>
          <p:cNvPr id="17" name="Espace réservé du texte 16"/>
          <p:cNvSpPr>
            <a:spLocks noGrp="1"/>
          </p:cNvSpPr>
          <p:nvPr>
            <p:ph type="body" sz="quarter" idx="14"/>
          </p:nvPr>
        </p:nvSpPr>
        <p:spPr>
          <a:xfrm>
            <a:off x="1028581" y="5181600"/>
            <a:ext cx="3566160" cy="493776"/>
          </a:xfrm>
        </p:spPr>
        <p:txBody>
          <a:bodyPr rtlCol="0">
            <a:normAutofit/>
          </a:bodyPr>
          <a:lstStyle>
            <a:lvl1pPr marL="0" indent="0">
              <a:buNone/>
              <a:defRPr sz="1800"/>
            </a:lvl1pPr>
            <a:lvl2pPr marL="0" indent="0">
              <a:spcBef>
                <a:spcPts val="1200"/>
              </a:spcBef>
              <a:buNone/>
              <a:defRPr sz="1800"/>
            </a:lvl2pPr>
            <a:lvl3pPr marL="0" indent="0">
              <a:spcBef>
                <a:spcPts val="1200"/>
              </a:spcBef>
              <a:buNone/>
              <a:defRPr sz="1800"/>
            </a:lvl3pPr>
            <a:lvl4pPr marL="0" indent="0">
              <a:spcBef>
                <a:spcPts val="1200"/>
              </a:spcBef>
              <a:buNone/>
              <a:defRPr sz="1800"/>
            </a:lvl4pPr>
            <a:lvl5pPr marL="0" indent="0">
              <a:spcBef>
                <a:spcPts val="1200"/>
              </a:spcBef>
              <a:buNone/>
              <a:defRPr sz="1800"/>
            </a:lvl5pPr>
          </a:lstStyle>
          <a:p>
            <a:pPr lvl="0" rtl="0"/>
            <a:r>
              <a:rPr lang="fr-FR"/>
              <a:t>Cliquez pour modifier les styles du texte du masque</a:t>
            </a:r>
          </a:p>
        </p:txBody>
      </p:sp>
      <p:sp>
        <p:nvSpPr>
          <p:cNvPr id="18" name="Forme libre 5"/>
          <p:cNvSpPr>
            <a:spLocks/>
          </p:cNvSpPr>
          <p:nvPr/>
        </p:nvSpPr>
        <p:spPr bwMode="gray">
          <a:xfrm>
            <a:off x="5300133" y="933449"/>
            <a:ext cx="4114800" cy="4109465"/>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fr-FR" dirty="0"/>
          </a:p>
        </p:txBody>
      </p:sp>
      <p:sp>
        <p:nvSpPr>
          <p:cNvPr id="19" name="Espace réservé d’image 18" descr="Espace réservé vide pour ajouter une image. Cliquez sur l’espace réservé et sélectionnez l’image à ajouter"/>
          <p:cNvSpPr>
            <a:spLocks noGrp="1"/>
          </p:cNvSpPr>
          <p:nvPr>
            <p:ph type="pic" sz="quarter" idx="15"/>
          </p:nvPr>
        </p:nvSpPr>
        <p:spPr>
          <a:xfrm>
            <a:off x="5530568" y="1113022"/>
            <a:ext cx="3638453" cy="3750319"/>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365760" rtlCol="0">
            <a:noAutofit/>
          </a:bodyPr>
          <a:lstStyle>
            <a:lvl1pPr marL="0" indent="0" algn="ctr">
              <a:buNone/>
              <a:defRPr/>
            </a:lvl1pPr>
          </a:lstStyle>
          <a:p>
            <a:pPr rtl="0"/>
            <a:r>
              <a:rPr lang="fr-FR"/>
              <a:t>Cliquez sur l'icône pour ajouter une image</a:t>
            </a:r>
            <a:endParaRPr lang="fr-FR" dirty="0"/>
          </a:p>
        </p:txBody>
      </p:sp>
      <p:sp>
        <p:nvSpPr>
          <p:cNvPr id="20" name="Espace réservé du texte 16"/>
          <p:cNvSpPr>
            <a:spLocks noGrp="1"/>
          </p:cNvSpPr>
          <p:nvPr>
            <p:ph type="body" sz="quarter" idx="16"/>
          </p:nvPr>
        </p:nvSpPr>
        <p:spPr>
          <a:xfrm>
            <a:off x="5566714" y="5181600"/>
            <a:ext cx="3566160" cy="493776"/>
          </a:xfrm>
        </p:spPr>
        <p:txBody>
          <a:bodyPr rtlCol="0">
            <a:normAutofit/>
          </a:bodyPr>
          <a:lstStyle>
            <a:lvl1pPr marL="0" indent="0">
              <a:buNone/>
              <a:defRPr sz="1800"/>
            </a:lvl1pPr>
            <a:lvl2pPr marL="0" indent="0">
              <a:spcBef>
                <a:spcPts val="1200"/>
              </a:spcBef>
              <a:buNone/>
              <a:defRPr sz="1800"/>
            </a:lvl2pPr>
            <a:lvl3pPr marL="0" indent="0">
              <a:spcBef>
                <a:spcPts val="1200"/>
              </a:spcBef>
              <a:buNone/>
              <a:defRPr sz="1800"/>
            </a:lvl3pPr>
            <a:lvl4pPr marL="0" indent="0">
              <a:spcBef>
                <a:spcPts val="1200"/>
              </a:spcBef>
              <a:buNone/>
              <a:defRPr sz="1800"/>
            </a:lvl4pPr>
            <a:lvl5pPr marL="0" indent="0">
              <a:spcBef>
                <a:spcPts val="1200"/>
              </a:spcBef>
              <a:buNone/>
              <a:defRPr sz="1800"/>
            </a:lvl5pPr>
          </a:lstStyle>
          <a:p>
            <a:pPr lvl="0" rtl="0"/>
            <a:r>
              <a:rPr lang="fr-FR"/>
              <a:t>Cliquez pour modifier les styles du texte du masque</a:t>
            </a:r>
          </a:p>
        </p:txBody>
      </p:sp>
    </p:spTree>
    <p:extLst>
      <p:ext uri="{BB962C8B-B14F-4D97-AF65-F5344CB8AC3E}">
        <p14:creationId xmlns:p14="http://schemas.microsoft.com/office/powerpoint/2010/main" val="2037772369"/>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rois images avec légende">
    <p:spTree>
      <p:nvGrpSpPr>
        <p:cNvPr id="1" name=""/>
        <p:cNvGrpSpPr/>
        <p:nvPr/>
      </p:nvGrpSpPr>
      <p:grpSpPr>
        <a:xfrm>
          <a:off x="0" y="0"/>
          <a:ext cx="0" cy="0"/>
          <a:chOff x="0" y="0"/>
          <a:chExt cx="0" cy="0"/>
        </a:xfrm>
      </p:grpSpPr>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 y="1716"/>
            <a:ext cx="12188952" cy="6856284"/>
          </a:xfrm>
          <a:prstGeom prst="rect">
            <a:avLst/>
          </a:prstGeom>
        </p:spPr>
      </p:pic>
      <p:sp>
        <p:nvSpPr>
          <p:cNvPr id="2" name="Titre 1"/>
          <p:cNvSpPr>
            <a:spLocks noGrp="1"/>
          </p:cNvSpPr>
          <p:nvPr>
            <p:ph type="title"/>
          </p:nvPr>
        </p:nvSpPr>
        <p:spPr>
          <a:xfrm>
            <a:off x="1028580" y="5305424"/>
            <a:ext cx="8104083" cy="579921"/>
          </a:xfrm>
        </p:spPr>
        <p:txBody>
          <a:bodyPr rtlCol="0">
            <a:normAutofit/>
          </a:bodyPr>
          <a:lstStyle>
            <a:lvl1pPr rtl="0">
              <a:defRPr sz="2400">
                <a:solidFill>
                  <a:schemeClr val="accent1"/>
                </a:solidFill>
              </a:defRPr>
            </a:lvl1pPr>
          </a:lstStyle>
          <a:p>
            <a:pPr rtl="0"/>
            <a:r>
              <a:rPr lang="fr-FR"/>
              <a:t>Modifiez le style du titre</a:t>
            </a:r>
            <a:endParaRPr lang="fr-FR" dirty="0"/>
          </a:p>
        </p:txBody>
      </p:sp>
      <p:sp>
        <p:nvSpPr>
          <p:cNvPr id="7" name="Forme libre 5"/>
          <p:cNvSpPr>
            <a:spLocks/>
          </p:cNvSpPr>
          <p:nvPr/>
        </p:nvSpPr>
        <p:spPr bwMode="gray">
          <a:xfrm>
            <a:off x="762000" y="933449"/>
            <a:ext cx="5334000" cy="4109465"/>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fr-FR" dirty="0"/>
          </a:p>
        </p:txBody>
      </p:sp>
      <p:sp>
        <p:nvSpPr>
          <p:cNvPr id="15" name="Espace réservé d’image 14" descr="Espace réservé vide pour ajouter une image. Cliquez sur l’espace réservé et sélectionnez l’image à ajouter"/>
          <p:cNvSpPr>
            <a:spLocks noGrp="1"/>
          </p:cNvSpPr>
          <p:nvPr>
            <p:ph type="pic" sz="quarter" idx="13"/>
          </p:nvPr>
        </p:nvSpPr>
        <p:spPr>
          <a:xfrm>
            <a:off x="991888" y="1113022"/>
            <a:ext cx="4874224" cy="3750319"/>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365760" rtlCol="0">
            <a:noAutofit/>
          </a:bodyPr>
          <a:lstStyle>
            <a:lvl1pPr marL="0" indent="0" algn="ctr">
              <a:buNone/>
              <a:defRPr/>
            </a:lvl1pPr>
          </a:lstStyle>
          <a:p>
            <a:pPr rtl="0"/>
            <a:r>
              <a:rPr lang="fr-FR"/>
              <a:t>Cliquez sur l'icône pour ajouter une image</a:t>
            </a:r>
            <a:endParaRPr lang="fr-FR" dirty="0"/>
          </a:p>
        </p:txBody>
      </p:sp>
      <p:sp>
        <p:nvSpPr>
          <p:cNvPr id="18" name="Forme libre 5"/>
          <p:cNvSpPr>
            <a:spLocks/>
          </p:cNvSpPr>
          <p:nvPr/>
        </p:nvSpPr>
        <p:spPr bwMode="gray">
          <a:xfrm>
            <a:off x="6323873" y="967316"/>
            <a:ext cx="2990942" cy="1934384"/>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fr-FR" dirty="0"/>
          </a:p>
        </p:txBody>
      </p:sp>
      <p:sp>
        <p:nvSpPr>
          <p:cNvPr id="19" name="Espace réservé d’image 18" descr="Espace réservé vide pour ajouter une image. Cliquez sur l’espace réservé et sélectionnez l’image à ajouter"/>
          <p:cNvSpPr>
            <a:spLocks noGrp="1"/>
          </p:cNvSpPr>
          <p:nvPr>
            <p:ph type="pic" sz="quarter" idx="15"/>
          </p:nvPr>
        </p:nvSpPr>
        <p:spPr>
          <a:xfrm>
            <a:off x="6506025" y="1109743"/>
            <a:ext cx="2626638" cy="1649530"/>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fr-FR"/>
              <a:t>Cliquez sur l'icône pour ajouter une image</a:t>
            </a:r>
            <a:endParaRPr lang="fr-FR" dirty="0"/>
          </a:p>
        </p:txBody>
      </p:sp>
      <p:sp>
        <p:nvSpPr>
          <p:cNvPr id="12" name="Forme libre 5"/>
          <p:cNvSpPr>
            <a:spLocks/>
          </p:cNvSpPr>
          <p:nvPr/>
        </p:nvSpPr>
        <p:spPr bwMode="gray">
          <a:xfrm>
            <a:off x="6323873" y="3060954"/>
            <a:ext cx="2990942" cy="1934384"/>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fr-FR" dirty="0"/>
          </a:p>
        </p:txBody>
      </p:sp>
      <p:sp>
        <p:nvSpPr>
          <p:cNvPr id="13" name="Espace réservé d’image 12" descr="Espace réservé vide pour ajouter une image. Cliquez sur l’espace réservé et sélectionnez l’image à ajouter"/>
          <p:cNvSpPr>
            <a:spLocks noGrp="1"/>
          </p:cNvSpPr>
          <p:nvPr>
            <p:ph type="pic" sz="quarter" idx="16"/>
          </p:nvPr>
        </p:nvSpPr>
        <p:spPr>
          <a:xfrm>
            <a:off x="6506025" y="3203381"/>
            <a:ext cx="2626638" cy="1649530"/>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fr-FR"/>
              <a:t>Cliquez sur l'icône pour ajouter une image</a:t>
            </a:r>
            <a:endParaRPr lang="fr-FR" dirty="0"/>
          </a:p>
        </p:txBody>
      </p:sp>
      <p:sp>
        <p:nvSpPr>
          <p:cNvPr id="17" name="Espace réservé du texte 16"/>
          <p:cNvSpPr>
            <a:spLocks noGrp="1"/>
          </p:cNvSpPr>
          <p:nvPr>
            <p:ph type="body" sz="quarter" idx="14"/>
          </p:nvPr>
        </p:nvSpPr>
        <p:spPr>
          <a:xfrm>
            <a:off x="1028581" y="5919255"/>
            <a:ext cx="8104082" cy="497420"/>
          </a:xfrm>
        </p:spPr>
        <p:txBody>
          <a:bodyPr rtlCol="0">
            <a:normAutofit/>
          </a:bodyPr>
          <a:lstStyle>
            <a:lvl1pPr marL="0" indent="0">
              <a:spcBef>
                <a:spcPts val="0"/>
              </a:spcBef>
              <a:buNone/>
              <a:defRPr sz="1600"/>
            </a:lvl1pPr>
            <a:lvl2pPr marL="0" indent="0">
              <a:spcBef>
                <a:spcPts val="1200"/>
              </a:spcBef>
              <a:buNone/>
              <a:defRPr sz="1800"/>
            </a:lvl2pPr>
            <a:lvl3pPr marL="0" indent="0">
              <a:spcBef>
                <a:spcPts val="1200"/>
              </a:spcBef>
              <a:buNone/>
              <a:defRPr sz="1800"/>
            </a:lvl3pPr>
            <a:lvl4pPr marL="0" indent="0">
              <a:spcBef>
                <a:spcPts val="1200"/>
              </a:spcBef>
              <a:buNone/>
              <a:defRPr sz="1800"/>
            </a:lvl4pPr>
            <a:lvl5pPr marL="0" indent="0">
              <a:spcBef>
                <a:spcPts val="1200"/>
              </a:spcBef>
              <a:buNone/>
              <a:defRPr sz="1800"/>
            </a:lvl5pPr>
          </a:lstStyle>
          <a:p>
            <a:pPr lvl="0" rtl="0"/>
            <a:r>
              <a:rPr lang="fr-FR"/>
              <a:t>Cliquez pour modifier les styles du texte du masque</a:t>
            </a:r>
          </a:p>
        </p:txBody>
      </p:sp>
    </p:spTree>
    <p:extLst>
      <p:ext uri="{BB962C8B-B14F-4D97-AF65-F5344CB8AC3E}">
        <p14:creationId xmlns:p14="http://schemas.microsoft.com/office/powerpoint/2010/main" val="1017792386"/>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Cinq images">
    <p:spTree>
      <p:nvGrpSpPr>
        <p:cNvPr id="1" name=""/>
        <p:cNvGrpSpPr/>
        <p:nvPr/>
      </p:nvGrpSpPr>
      <p:grpSpPr>
        <a:xfrm>
          <a:off x="0" y="0"/>
          <a:ext cx="0" cy="0"/>
          <a:chOff x="0" y="0"/>
          <a:chExt cx="0" cy="0"/>
        </a:xfrm>
      </p:grpSpPr>
      <p:pic>
        <p:nvPicPr>
          <p:cNvPr id="7" name="Imag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3" y="283"/>
            <a:ext cx="12188952" cy="6859715"/>
          </a:xfrm>
          <a:prstGeom prst="rect">
            <a:avLst/>
          </a:prstGeom>
        </p:spPr>
      </p:pic>
      <p:sp>
        <p:nvSpPr>
          <p:cNvPr id="2" name="Titre 1"/>
          <p:cNvSpPr>
            <a:spLocks noGrp="1"/>
          </p:cNvSpPr>
          <p:nvPr>
            <p:ph type="title"/>
          </p:nvPr>
        </p:nvSpPr>
        <p:spPr>
          <a:xfrm>
            <a:off x="9677400" y="365126"/>
            <a:ext cx="2133600" cy="1539874"/>
          </a:xfrm>
        </p:spPr>
        <p:txBody>
          <a:bodyPr vert="horz" lIns="91440" tIns="45720" rIns="91440" bIns="45720" rtlCol="0" anchor="b">
            <a:normAutofit/>
          </a:bodyPr>
          <a:lstStyle>
            <a:lvl1pPr rtl="0">
              <a:defRPr lang="en-US" sz="2400">
                <a:solidFill>
                  <a:schemeClr val="accent1"/>
                </a:solidFill>
              </a:defRPr>
            </a:lvl1pPr>
          </a:lstStyle>
          <a:p>
            <a:pPr lvl="0" rtl="0"/>
            <a:r>
              <a:rPr lang="fr-FR"/>
              <a:t>Modifiez le style du titre</a:t>
            </a:r>
            <a:endParaRPr lang="fr-FR" dirty="0"/>
          </a:p>
        </p:txBody>
      </p:sp>
      <p:sp>
        <p:nvSpPr>
          <p:cNvPr id="8" name="Forme libre 5"/>
          <p:cNvSpPr>
            <a:spLocks/>
          </p:cNvSpPr>
          <p:nvPr/>
        </p:nvSpPr>
        <p:spPr bwMode="gray">
          <a:xfrm>
            <a:off x="4182533" y="265044"/>
            <a:ext cx="5232399" cy="3020023"/>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fr-FR" dirty="0"/>
          </a:p>
        </p:txBody>
      </p:sp>
      <p:sp>
        <p:nvSpPr>
          <p:cNvPr id="9" name="Espace réservé d’image 8" descr="Espace réservé vide pour ajouter une image. Cliquez sur l’espace réservé et sélectionnez l’image à ajouter"/>
          <p:cNvSpPr>
            <a:spLocks noGrp="1"/>
          </p:cNvSpPr>
          <p:nvPr>
            <p:ph type="pic" sz="quarter" idx="13"/>
          </p:nvPr>
        </p:nvSpPr>
        <p:spPr>
          <a:xfrm>
            <a:off x="4424435" y="436315"/>
            <a:ext cx="4748594" cy="2677481"/>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365760" rtlCol="0">
            <a:noAutofit/>
          </a:bodyPr>
          <a:lstStyle>
            <a:lvl1pPr marL="0" indent="0" algn="ctr">
              <a:buNone/>
              <a:defRPr/>
            </a:lvl1pPr>
          </a:lstStyle>
          <a:p>
            <a:pPr rtl="0"/>
            <a:r>
              <a:rPr lang="fr-FR"/>
              <a:t>Cliquez sur l'icône pour ajouter une image</a:t>
            </a:r>
            <a:endParaRPr lang="fr-FR" dirty="0"/>
          </a:p>
        </p:txBody>
      </p:sp>
      <p:sp>
        <p:nvSpPr>
          <p:cNvPr id="10" name="Forme libre 5"/>
          <p:cNvSpPr>
            <a:spLocks/>
          </p:cNvSpPr>
          <p:nvPr/>
        </p:nvSpPr>
        <p:spPr bwMode="gray">
          <a:xfrm>
            <a:off x="816188" y="384723"/>
            <a:ext cx="3146212" cy="1894677"/>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fr-FR" dirty="0"/>
          </a:p>
        </p:txBody>
      </p:sp>
      <p:sp>
        <p:nvSpPr>
          <p:cNvPr id="11" name="Espace réservé d’image 10" descr="Espace réservé vide pour ajouter une image. Cliquez sur l’espace réservé et sélectionnez l’image à ajouter"/>
          <p:cNvSpPr>
            <a:spLocks noGrp="1"/>
          </p:cNvSpPr>
          <p:nvPr>
            <p:ph type="pic" sz="quarter" idx="15"/>
          </p:nvPr>
        </p:nvSpPr>
        <p:spPr>
          <a:xfrm>
            <a:off x="1013022" y="538232"/>
            <a:ext cx="2752545" cy="1587658"/>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fr-FR"/>
              <a:t>Cliquez sur l'icône pour ajouter une image</a:t>
            </a:r>
            <a:endParaRPr lang="fr-FR" dirty="0"/>
          </a:p>
        </p:txBody>
      </p:sp>
      <p:sp>
        <p:nvSpPr>
          <p:cNvPr id="12" name="Forme libre 5"/>
          <p:cNvSpPr>
            <a:spLocks/>
          </p:cNvSpPr>
          <p:nvPr/>
        </p:nvSpPr>
        <p:spPr bwMode="gray">
          <a:xfrm>
            <a:off x="816188" y="2478361"/>
            <a:ext cx="3146212" cy="1894677"/>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fr-FR" dirty="0"/>
          </a:p>
        </p:txBody>
      </p:sp>
      <p:sp>
        <p:nvSpPr>
          <p:cNvPr id="13" name="Espace réservé d’image 12" descr="Espace réservé vide pour ajouter une image. Cliquez sur l’espace réservé et sélectionnez l’image à ajouter"/>
          <p:cNvSpPr>
            <a:spLocks noGrp="1"/>
          </p:cNvSpPr>
          <p:nvPr>
            <p:ph type="pic" sz="quarter" idx="16"/>
          </p:nvPr>
        </p:nvSpPr>
        <p:spPr>
          <a:xfrm>
            <a:off x="1013022" y="2631870"/>
            <a:ext cx="2752545" cy="1587658"/>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fr-FR"/>
              <a:t>Cliquez sur l'icône pour ajouter une image</a:t>
            </a:r>
            <a:endParaRPr lang="fr-FR" dirty="0"/>
          </a:p>
        </p:txBody>
      </p:sp>
      <p:sp>
        <p:nvSpPr>
          <p:cNvPr id="14" name="Forme libre 5"/>
          <p:cNvSpPr>
            <a:spLocks/>
          </p:cNvSpPr>
          <p:nvPr/>
        </p:nvSpPr>
        <p:spPr bwMode="gray">
          <a:xfrm>
            <a:off x="816188" y="4571999"/>
            <a:ext cx="3146212" cy="1894677"/>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fr-FR" dirty="0"/>
          </a:p>
        </p:txBody>
      </p:sp>
      <p:sp>
        <p:nvSpPr>
          <p:cNvPr id="15" name="Espace réservé d’image 14" descr="Espace réservé vide pour ajouter une image. Cliquez sur l’espace réservé et sélectionnez l’image à ajouter"/>
          <p:cNvSpPr>
            <a:spLocks noGrp="1"/>
          </p:cNvSpPr>
          <p:nvPr>
            <p:ph type="pic" sz="quarter" idx="17"/>
          </p:nvPr>
        </p:nvSpPr>
        <p:spPr>
          <a:xfrm>
            <a:off x="1013022" y="4725508"/>
            <a:ext cx="2752545" cy="1587658"/>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fr-FR"/>
              <a:t>Cliquez sur l'icône pour ajouter une image</a:t>
            </a:r>
            <a:endParaRPr lang="fr-FR" dirty="0"/>
          </a:p>
        </p:txBody>
      </p:sp>
      <p:sp>
        <p:nvSpPr>
          <p:cNvPr id="20" name="Forme libre 5"/>
          <p:cNvSpPr>
            <a:spLocks/>
          </p:cNvSpPr>
          <p:nvPr/>
        </p:nvSpPr>
        <p:spPr bwMode="gray">
          <a:xfrm>
            <a:off x="4182533" y="3448511"/>
            <a:ext cx="5232399" cy="3020023"/>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fr-FR" dirty="0"/>
          </a:p>
        </p:txBody>
      </p:sp>
      <p:sp>
        <p:nvSpPr>
          <p:cNvPr id="21" name="Espace réservé d’image 20" descr="Espace réservé vide pour ajouter une image. Cliquez sur l’espace réservé et sélectionnez l’image à ajouter"/>
          <p:cNvSpPr>
            <a:spLocks noGrp="1"/>
          </p:cNvSpPr>
          <p:nvPr>
            <p:ph type="pic" sz="quarter" idx="18"/>
          </p:nvPr>
        </p:nvSpPr>
        <p:spPr>
          <a:xfrm>
            <a:off x="4424435" y="3619782"/>
            <a:ext cx="4748594" cy="2677481"/>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365760" rtlCol="0">
            <a:noAutofit/>
          </a:bodyPr>
          <a:lstStyle>
            <a:lvl1pPr marL="0" indent="0" algn="ctr">
              <a:buNone/>
              <a:defRPr/>
            </a:lvl1pPr>
          </a:lstStyle>
          <a:p>
            <a:pPr rtl="0"/>
            <a:r>
              <a:rPr lang="fr-FR"/>
              <a:t>Cliquez sur l'icône pour ajouter une image</a:t>
            </a:r>
            <a:endParaRPr lang="fr-FR" dirty="0"/>
          </a:p>
        </p:txBody>
      </p:sp>
    </p:spTree>
    <p:extLst>
      <p:ext uri="{BB962C8B-B14F-4D97-AF65-F5344CB8AC3E}">
        <p14:creationId xmlns:p14="http://schemas.microsoft.com/office/powerpoint/2010/main" val="864672684"/>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a:t>Modifiez le style du titre</a:t>
            </a:r>
            <a:endParaRPr lang="fr-FR" dirty="0"/>
          </a:p>
        </p:txBody>
      </p:sp>
      <p:sp>
        <p:nvSpPr>
          <p:cNvPr id="3" name="Espace réservé du texte vertical 2"/>
          <p:cNvSpPr>
            <a:spLocks noGrp="1"/>
          </p:cNvSpPr>
          <p:nvPr>
            <p:ph type="body" orient="vert" idx="1"/>
          </p:nvPr>
        </p:nvSpPr>
        <p:spPr/>
        <p:txBody>
          <a:bodyPr vert="eaVert"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FR" dirty="0"/>
          </a:p>
        </p:txBody>
      </p:sp>
      <p:sp>
        <p:nvSpPr>
          <p:cNvPr id="5" name="Espace réservé du pied de page 4"/>
          <p:cNvSpPr>
            <a:spLocks noGrp="1"/>
          </p:cNvSpPr>
          <p:nvPr>
            <p:ph type="ftr" sz="quarter" idx="11"/>
          </p:nvPr>
        </p:nvSpPr>
        <p:spPr/>
        <p:txBody>
          <a:bodyPr rtlCol="0"/>
          <a:lstStyle/>
          <a:p>
            <a:pPr rtl="0"/>
            <a:endParaRPr lang="fr-FR" dirty="0"/>
          </a:p>
        </p:txBody>
      </p:sp>
      <p:sp>
        <p:nvSpPr>
          <p:cNvPr id="4" name="Espace réservé de la date 3"/>
          <p:cNvSpPr>
            <a:spLocks noGrp="1"/>
          </p:cNvSpPr>
          <p:nvPr>
            <p:ph type="dt" sz="half" idx="10"/>
          </p:nvPr>
        </p:nvSpPr>
        <p:spPr/>
        <p:txBody>
          <a:bodyPr rtlCol="0"/>
          <a:lstStyle/>
          <a:p>
            <a:pPr rtl="0"/>
            <a:endParaRPr lang="fr-FR" dirty="0"/>
          </a:p>
        </p:txBody>
      </p:sp>
      <p:sp>
        <p:nvSpPr>
          <p:cNvPr id="6" name="Espace réservé du numéro de diapositive 5"/>
          <p:cNvSpPr>
            <a:spLocks noGrp="1"/>
          </p:cNvSpPr>
          <p:nvPr>
            <p:ph type="sldNum" sz="quarter" idx="12"/>
          </p:nvPr>
        </p:nvSpPr>
        <p:spPr/>
        <p:txBody>
          <a:bodyPr rtlCol="0"/>
          <a:lstStyle/>
          <a:p>
            <a:pPr rtl="0"/>
            <a:fld id="{289D71E3-7D81-4C24-B9D8-6B108755C64C}" type="slidenum">
              <a:rPr lang="fr-FR" smtClean="0"/>
              <a:t>‹N°›</a:t>
            </a:fld>
            <a:endParaRPr lang="fr-FR" dirty="0"/>
          </a:p>
        </p:txBody>
      </p:sp>
    </p:spTree>
    <p:extLst>
      <p:ext uri="{BB962C8B-B14F-4D97-AF65-F5344CB8AC3E}">
        <p14:creationId xmlns:p14="http://schemas.microsoft.com/office/powerpoint/2010/main" val="1443261086"/>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839200" y="365125"/>
            <a:ext cx="1828799" cy="4940300"/>
          </a:xfrm>
        </p:spPr>
        <p:txBody>
          <a:bodyPr vert="eaVert" rtlCol="0"/>
          <a:lstStyle/>
          <a:p>
            <a:pPr rtl="0"/>
            <a:r>
              <a:rPr lang="fr-FR"/>
              <a:t>Modifiez le style du titre</a:t>
            </a:r>
            <a:endParaRPr lang="fr-FR" dirty="0"/>
          </a:p>
        </p:txBody>
      </p:sp>
      <p:sp>
        <p:nvSpPr>
          <p:cNvPr id="3" name="Espace réservé du texte vertical 2"/>
          <p:cNvSpPr>
            <a:spLocks noGrp="1"/>
          </p:cNvSpPr>
          <p:nvPr>
            <p:ph type="body" orient="vert" idx="1"/>
          </p:nvPr>
        </p:nvSpPr>
        <p:spPr>
          <a:xfrm>
            <a:off x="1524000" y="365125"/>
            <a:ext cx="6858000" cy="4940300"/>
          </a:xfrm>
        </p:spPr>
        <p:txBody>
          <a:bodyPr vert="eaVert"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FR" dirty="0"/>
          </a:p>
        </p:txBody>
      </p:sp>
      <p:sp>
        <p:nvSpPr>
          <p:cNvPr id="5" name="Espace réservé du pied de page 4"/>
          <p:cNvSpPr>
            <a:spLocks noGrp="1"/>
          </p:cNvSpPr>
          <p:nvPr>
            <p:ph type="ftr" sz="quarter" idx="11"/>
          </p:nvPr>
        </p:nvSpPr>
        <p:spPr/>
        <p:txBody>
          <a:bodyPr rtlCol="0"/>
          <a:lstStyle/>
          <a:p>
            <a:pPr rtl="0"/>
            <a:endParaRPr lang="fr-FR" dirty="0"/>
          </a:p>
        </p:txBody>
      </p:sp>
      <p:sp>
        <p:nvSpPr>
          <p:cNvPr id="4" name="Espace réservé de la date 3"/>
          <p:cNvSpPr>
            <a:spLocks noGrp="1"/>
          </p:cNvSpPr>
          <p:nvPr>
            <p:ph type="dt" sz="half" idx="10"/>
          </p:nvPr>
        </p:nvSpPr>
        <p:spPr/>
        <p:txBody>
          <a:bodyPr rtlCol="0"/>
          <a:lstStyle/>
          <a:p>
            <a:pPr rtl="0"/>
            <a:endParaRPr lang="fr-FR" dirty="0"/>
          </a:p>
        </p:txBody>
      </p:sp>
      <p:sp>
        <p:nvSpPr>
          <p:cNvPr id="6" name="Espace réservé du numéro de diapositive 5"/>
          <p:cNvSpPr>
            <a:spLocks noGrp="1"/>
          </p:cNvSpPr>
          <p:nvPr>
            <p:ph type="sldNum" sz="quarter" idx="12"/>
          </p:nvPr>
        </p:nvSpPr>
        <p:spPr/>
        <p:txBody>
          <a:bodyPr rtlCol="0"/>
          <a:lstStyle/>
          <a:p>
            <a:pPr rtl="0"/>
            <a:fld id="{289D71E3-7D81-4C24-B9D8-6B108755C64C}" type="slidenum">
              <a:rPr lang="fr-FR" smtClean="0"/>
              <a:t>‹N°›</a:t>
            </a:fld>
            <a:endParaRPr lang="fr-FR" dirty="0"/>
          </a:p>
        </p:txBody>
      </p:sp>
    </p:spTree>
    <p:extLst>
      <p:ext uri="{BB962C8B-B14F-4D97-AF65-F5344CB8AC3E}">
        <p14:creationId xmlns:p14="http://schemas.microsoft.com/office/powerpoint/2010/main" val="3926244725"/>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a:t>Modifiez le style du titre</a:t>
            </a:r>
            <a:endParaRPr lang="fr-FR" dirty="0"/>
          </a:p>
        </p:txBody>
      </p:sp>
      <p:sp>
        <p:nvSpPr>
          <p:cNvPr id="3" name="Espace réservé du contenu 2"/>
          <p:cNvSpPr>
            <a:spLocks noGrp="1"/>
          </p:cNvSpPr>
          <p:nvPr>
            <p:ph idx="1"/>
          </p:nvPr>
        </p:nvSpPr>
        <p:spPr/>
        <p:txBody>
          <a:bodyPr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FR" dirty="0"/>
          </a:p>
        </p:txBody>
      </p:sp>
      <p:sp>
        <p:nvSpPr>
          <p:cNvPr id="5" name="Espace réservé du pied de page 4"/>
          <p:cNvSpPr>
            <a:spLocks noGrp="1"/>
          </p:cNvSpPr>
          <p:nvPr>
            <p:ph type="ftr" sz="quarter" idx="11"/>
          </p:nvPr>
        </p:nvSpPr>
        <p:spPr/>
        <p:txBody>
          <a:bodyPr rtlCol="0"/>
          <a:lstStyle/>
          <a:p>
            <a:pPr rtl="0"/>
            <a:endParaRPr lang="fr-FR" dirty="0"/>
          </a:p>
        </p:txBody>
      </p:sp>
      <p:sp>
        <p:nvSpPr>
          <p:cNvPr id="4" name="Espace réservé de la date 3"/>
          <p:cNvSpPr>
            <a:spLocks noGrp="1"/>
          </p:cNvSpPr>
          <p:nvPr>
            <p:ph type="dt" sz="half" idx="10"/>
          </p:nvPr>
        </p:nvSpPr>
        <p:spPr/>
        <p:txBody>
          <a:bodyPr rtlCol="0"/>
          <a:lstStyle/>
          <a:p>
            <a:pPr rtl="0"/>
            <a:endParaRPr lang="fr-FR" dirty="0"/>
          </a:p>
        </p:txBody>
      </p:sp>
      <p:sp>
        <p:nvSpPr>
          <p:cNvPr id="6" name="Espace réservé du numéro de diapositive 5"/>
          <p:cNvSpPr>
            <a:spLocks noGrp="1"/>
          </p:cNvSpPr>
          <p:nvPr>
            <p:ph type="sldNum" sz="quarter" idx="12"/>
          </p:nvPr>
        </p:nvSpPr>
        <p:spPr/>
        <p:txBody>
          <a:bodyPr rtlCol="0"/>
          <a:lstStyle/>
          <a:p>
            <a:pPr rtl="0"/>
            <a:fld id="{289D71E3-7D81-4C24-B9D8-6B108755C64C}" type="slidenum">
              <a:rPr lang="fr-FR" smtClean="0"/>
              <a:t>‹N°›</a:t>
            </a:fld>
            <a:endParaRPr lang="fr-FR" dirty="0"/>
          </a:p>
        </p:txBody>
      </p:sp>
    </p:spTree>
    <p:extLst>
      <p:ext uri="{BB962C8B-B14F-4D97-AF65-F5344CB8AC3E}">
        <p14:creationId xmlns:p14="http://schemas.microsoft.com/office/powerpoint/2010/main" val="1035739759"/>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tête de section">
    <p:spTree>
      <p:nvGrpSpPr>
        <p:cNvPr id="1" name=""/>
        <p:cNvGrpSpPr/>
        <p:nvPr/>
      </p:nvGrpSpPr>
      <p:grpSpPr>
        <a:xfrm>
          <a:off x="0" y="0"/>
          <a:ext cx="0" cy="0"/>
          <a:chOff x="0" y="0"/>
          <a:chExt cx="0" cy="0"/>
        </a:xfrm>
      </p:grpSpPr>
      <p:pic>
        <p:nvPicPr>
          <p:cNvPr id="7" name="Image 6"/>
          <p:cNvPicPr>
            <a:picLocks noChangeAspect="1"/>
          </p:cNvPicPr>
          <p:nvPr/>
        </p:nvPicPr>
        <p:blipFill rotWithShape="1">
          <a:blip r:embed="rId2" cstate="print">
            <a:extLst>
              <a:ext uri="{28A0092B-C50C-407E-A947-70E740481C1C}">
                <a14:useLocalDpi xmlns:a14="http://schemas.microsoft.com/office/drawing/2010/main" val="0"/>
              </a:ext>
            </a:extLst>
          </a:blip>
          <a:srcRect l="434" t="422"/>
          <a:stretch/>
        </p:blipFill>
        <p:spPr>
          <a:xfrm>
            <a:off x="0" y="0"/>
            <a:ext cx="12188952" cy="6857176"/>
          </a:xfrm>
          <a:prstGeom prst="rect">
            <a:avLst/>
          </a:prstGeom>
        </p:spPr>
      </p:pic>
      <p:sp>
        <p:nvSpPr>
          <p:cNvPr id="2" name="Titre 1"/>
          <p:cNvSpPr>
            <a:spLocks noGrp="1"/>
          </p:cNvSpPr>
          <p:nvPr>
            <p:ph type="title"/>
          </p:nvPr>
        </p:nvSpPr>
        <p:spPr>
          <a:xfrm>
            <a:off x="3352800" y="533400"/>
            <a:ext cx="7315200" cy="1828800"/>
          </a:xfrm>
        </p:spPr>
        <p:txBody>
          <a:bodyPr rtlCol="0" anchor="b">
            <a:normAutofit/>
          </a:bodyPr>
          <a:lstStyle>
            <a:lvl1pPr>
              <a:defRPr sz="4400"/>
            </a:lvl1pPr>
          </a:lstStyle>
          <a:p>
            <a:pPr rtl="0"/>
            <a:r>
              <a:rPr lang="fr-FR"/>
              <a:t>Modifiez le style du titre</a:t>
            </a:r>
            <a:endParaRPr lang="fr-FR" dirty="0"/>
          </a:p>
        </p:txBody>
      </p:sp>
      <p:sp>
        <p:nvSpPr>
          <p:cNvPr id="3" name="Espace réservé du texte 2"/>
          <p:cNvSpPr>
            <a:spLocks noGrp="1"/>
          </p:cNvSpPr>
          <p:nvPr>
            <p:ph type="body" idx="1"/>
          </p:nvPr>
        </p:nvSpPr>
        <p:spPr>
          <a:xfrm>
            <a:off x="3352800" y="2438400"/>
            <a:ext cx="5486400" cy="914400"/>
          </a:xfrm>
        </p:spPr>
        <p:txBody>
          <a:bodyPr rtlCol="0">
            <a:normAutofit/>
          </a:bodyPr>
          <a:lstStyle>
            <a:lvl1pPr marL="0" indent="0">
              <a:spcBef>
                <a:spcPts val="1200"/>
              </a:spcBef>
              <a:buNone/>
              <a:defRPr sz="2400">
                <a:solidFill>
                  <a:schemeClr val="tx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a:t>Cliquez pour modifier les styles du texte du masque</a:t>
            </a:r>
          </a:p>
        </p:txBody>
      </p:sp>
    </p:spTree>
    <p:extLst>
      <p:ext uri="{BB962C8B-B14F-4D97-AF65-F5344CB8AC3E}">
        <p14:creationId xmlns:p14="http://schemas.microsoft.com/office/powerpoint/2010/main" val="2279508710"/>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a:t>Modifiez le style du titre</a:t>
            </a:r>
            <a:endParaRPr lang="fr-FR" dirty="0"/>
          </a:p>
        </p:txBody>
      </p:sp>
      <p:sp>
        <p:nvSpPr>
          <p:cNvPr id="3" name="Espace réservé du contenu 2"/>
          <p:cNvSpPr>
            <a:spLocks noGrp="1"/>
          </p:cNvSpPr>
          <p:nvPr>
            <p:ph sz="half" idx="1"/>
          </p:nvPr>
        </p:nvSpPr>
        <p:spPr>
          <a:xfrm>
            <a:off x="1524000" y="1825625"/>
            <a:ext cx="4389120" cy="3474720"/>
          </a:xfrm>
        </p:spPr>
        <p:txBody>
          <a:bodyPr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FR" dirty="0"/>
          </a:p>
        </p:txBody>
      </p:sp>
      <p:sp>
        <p:nvSpPr>
          <p:cNvPr id="4" name="Espace réservé du contenu 3"/>
          <p:cNvSpPr>
            <a:spLocks noGrp="1"/>
          </p:cNvSpPr>
          <p:nvPr>
            <p:ph sz="half" idx="2"/>
          </p:nvPr>
        </p:nvSpPr>
        <p:spPr>
          <a:xfrm>
            <a:off x="6278880" y="1825625"/>
            <a:ext cx="4389120" cy="3474720"/>
          </a:xfrm>
        </p:spPr>
        <p:txBody>
          <a:bodyPr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FR" dirty="0"/>
          </a:p>
        </p:txBody>
      </p:sp>
      <p:sp>
        <p:nvSpPr>
          <p:cNvPr id="6" name="Espace réservé du pied de page 5"/>
          <p:cNvSpPr>
            <a:spLocks noGrp="1"/>
          </p:cNvSpPr>
          <p:nvPr>
            <p:ph type="ftr" sz="quarter" idx="11"/>
          </p:nvPr>
        </p:nvSpPr>
        <p:spPr/>
        <p:txBody>
          <a:bodyPr rtlCol="0"/>
          <a:lstStyle/>
          <a:p>
            <a:pPr rtl="0"/>
            <a:endParaRPr lang="fr-FR" dirty="0"/>
          </a:p>
        </p:txBody>
      </p:sp>
      <p:sp>
        <p:nvSpPr>
          <p:cNvPr id="5" name="Espace réservé de la date 4"/>
          <p:cNvSpPr>
            <a:spLocks noGrp="1"/>
          </p:cNvSpPr>
          <p:nvPr>
            <p:ph type="dt" sz="half" idx="10"/>
          </p:nvPr>
        </p:nvSpPr>
        <p:spPr/>
        <p:txBody>
          <a:bodyPr rtlCol="0"/>
          <a:lstStyle/>
          <a:p>
            <a:pPr rtl="0"/>
            <a:endParaRPr lang="fr-FR" dirty="0"/>
          </a:p>
        </p:txBody>
      </p:sp>
      <p:sp>
        <p:nvSpPr>
          <p:cNvPr id="7" name="Espace réservé du numéro de diapositive 6"/>
          <p:cNvSpPr>
            <a:spLocks noGrp="1"/>
          </p:cNvSpPr>
          <p:nvPr>
            <p:ph type="sldNum" sz="quarter" idx="12"/>
          </p:nvPr>
        </p:nvSpPr>
        <p:spPr/>
        <p:txBody>
          <a:bodyPr rtlCol="0"/>
          <a:lstStyle/>
          <a:p>
            <a:pPr rtl="0"/>
            <a:fld id="{289D71E3-7D81-4C24-B9D8-6B108755C64C}" type="slidenum">
              <a:rPr lang="fr-FR" smtClean="0"/>
              <a:t>‹N°›</a:t>
            </a:fld>
            <a:endParaRPr lang="fr-FR" dirty="0"/>
          </a:p>
        </p:txBody>
      </p:sp>
    </p:spTree>
    <p:extLst>
      <p:ext uri="{BB962C8B-B14F-4D97-AF65-F5344CB8AC3E}">
        <p14:creationId xmlns:p14="http://schemas.microsoft.com/office/powerpoint/2010/main" val="1625302675"/>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a:t>Modifiez le style du titre</a:t>
            </a:r>
            <a:endParaRPr lang="fr-FR" dirty="0"/>
          </a:p>
        </p:txBody>
      </p:sp>
      <p:sp>
        <p:nvSpPr>
          <p:cNvPr id="3" name="Espace réservé du texte 2"/>
          <p:cNvSpPr>
            <a:spLocks noGrp="1"/>
          </p:cNvSpPr>
          <p:nvPr>
            <p:ph type="body" idx="1"/>
          </p:nvPr>
        </p:nvSpPr>
        <p:spPr>
          <a:xfrm>
            <a:off x="1524000" y="1828799"/>
            <a:ext cx="4389120" cy="795867"/>
          </a:xfrm>
        </p:spPr>
        <p:txBody>
          <a:bodyPr rtlCol="0" anchor="ctr">
            <a:normAutofit/>
          </a:bodyPr>
          <a:lstStyle>
            <a:lvl1pPr marL="0" indent="0">
              <a:spcBef>
                <a:spcPts val="0"/>
              </a:spcBef>
              <a:buNone/>
              <a:defRPr sz="2400" b="0">
                <a:solidFill>
                  <a:schemeClr val="accent4">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a:t>Cliquez pour modifier les styles du texte du masque</a:t>
            </a:r>
          </a:p>
        </p:txBody>
      </p:sp>
      <p:sp>
        <p:nvSpPr>
          <p:cNvPr id="4" name="Espace réservé du contenu 3"/>
          <p:cNvSpPr>
            <a:spLocks noGrp="1"/>
          </p:cNvSpPr>
          <p:nvPr>
            <p:ph sz="half" idx="2"/>
          </p:nvPr>
        </p:nvSpPr>
        <p:spPr>
          <a:xfrm>
            <a:off x="1524000" y="2624666"/>
            <a:ext cx="4389120" cy="2675467"/>
          </a:xfrm>
        </p:spPr>
        <p:txBody>
          <a:bodyPr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FR" dirty="0"/>
          </a:p>
        </p:txBody>
      </p:sp>
      <p:sp>
        <p:nvSpPr>
          <p:cNvPr id="5" name="Espace réservé du texte 4"/>
          <p:cNvSpPr>
            <a:spLocks noGrp="1"/>
          </p:cNvSpPr>
          <p:nvPr>
            <p:ph type="body" sz="quarter" idx="3"/>
          </p:nvPr>
        </p:nvSpPr>
        <p:spPr>
          <a:xfrm>
            <a:off x="6278880" y="1828799"/>
            <a:ext cx="4389120" cy="795867"/>
          </a:xfrm>
        </p:spPr>
        <p:txBody>
          <a:bodyPr rtlCol="0" anchor="ctr">
            <a:normAutofit/>
          </a:bodyPr>
          <a:lstStyle>
            <a:lvl1pPr marL="0" indent="0">
              <a:spcBef>
                <a:spcPts val="0"/>
              </a:spcBef>
              <a:buNone/>
              <a:defRPr sz="2400" b="0">
                <a:solidFill>
                  <a:schemeClr val="accent4">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a:t>Cliquez pour modifier les styles du texte du masque</a:t>
            </a:r>
          </a:p>
        </p:txBody>
      </p:sp>
      <p:sp>
        <p:nvSpPr>
          <p:cNvPr id="6" name="Espace réservé du contenu 5"/>
          <p:cNvSpPr>
            <a:spLocks noGrp="1"/>
          </p:cNvSpPr>
          <p:nvPr>
            <p:ph sz="quarter" idx="4"/>
          </p:nvPr>
        </p:nvSpPr>
        <p:spPr>
          <a:xfrm>
            <a:off x="6278880" y="2624666"/>
            <a:ext cx="4389120" cy="2675467"/>
          </a:xfrm>
        </p:spPr>
        <p:txBody>
          <a:bodyPr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FR" dirty="0"/>
          </a:p>
        </p:txBody>
      </p:sp>
      <p:sp>
        <p:nvSpPr>
          <p:cNvPr id="8" name="Espace réservé du pied de page 7"/>
          <p:cNvSpPr>
            <a:spLocks noGrp="1"/>
          </p:cNvSpPr>
          <p:nvPr>
            <p:ph type="ftr" sz="quarter" idx="11"/>
          </p:nvPr>
        </p:nvSpPr>
        <p:spPr/>
        <p:txBody>
          <a:bodyPr rtlCol="0"/>
          <a:lstStyle/>
          <a:p>
            <a:pPr rtl="0"/>
            <a:endParaRPr lang="fr-FR" dirty="0"/>
          </a:p>
        </p:txBody>
      </p:sp>
      <p:sp>
        <p:nvSpPr>
          <p:cNvPr id="7" name="Espace réservé de la date 6"/>
          <p:cNvSpPr>
            <a:spLocks noGrp="1"/>
          </p:cNvSpPr>
          <p:nvPr>
            <p:ph type="dt" sz="half" idx="10"/>
          </p:nvPr>
        </p:nvSpPr>
        <p:spPr/>
        <p:txBody>
          <a:bodyPr rtlCol="0"/>
          <a:lstStyle/>
          <a:p>
            <a:pPr rtl="0"/>
            <a:endParaRPr lang="fr-FR" dirty="0"/>
          </a:p>
        </p:txBody>
      </p:sp>
      <p:sp>
        <p:nvSpPr>
          <p:cNvPr id="9" name="Espace réservé du numéro de diapositive 8"/>
          <p:cNvSpPr>
            <a:spLocks noGrp="1"/>
          </p:cNvSpPr>
          <p:nvPr>
            <p:ph type="sldNum" sz="quarter" idx="12"/>
          </p:nvPr>
        </p:nvSpPr>
        <p:spPr/>
        <p:txBody>
          <a:bodyPr rtlCol="0"/>
          <a:lstStyle/>
          <a:p>
            <a:pPr rtl="0"/>
            <a:fld id="{289D71E3-7D81-4C24-B9D8-6B108755C64C}" type="slidenum">
              <a:rPr lang="fr-FR" smtClean="0"/>
              <a:t>‹N°›</a:t>
            </a:fld>
            <a:endParaRPr lang="fr-FR" dirty="0"/>
          </a:p>
        </p:txBody>
      </p:sp>
    </p:spTree>
    <p:extLst>
      <p:ext uri="{BB962C8B-B14F-4D97-AF65-F5344CB8AC3E}">
        <p14:creationId xmlns:p14="http://schemas.microsoft.com/office/powerpoint/2010/main" val="2900086281"/>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a:t>Modifiez le style du titre</a:t>
            </a:r>
            <a:endParaRPr lang="fr-FR" dirty="0"/>
          </a:p>
        </p:txBody>
      </p:sp>
      <p:sp>
        <p:nvSpPr>
          <p:cNvPr id="4" name="Espace réservé du pied de page 3"/>
          <p:cNvSpPr>
            <a:spLocks noGrp="1"/>
          </p:cNvSpPr>
          <p:nvPr>
            <p:ph type="ftr" sz="quarter" idx="11"/>
          </p:nvPr>
        </p:nvSpPr>
        <p:spPr/>
        <p:txBody>
          <a:bodyPr rtlCol="0"/>
          <a:lstStyle/>
          <a:p>
            <a:pPr rtl="0"/>
            <a:endParaRPr lang="fr-FR" dirty="0"/>
          </a:p>
        </p:txBody>
      </p:sp>
      <p:sp>
        <p:nvSpPr>
          <p:cNvPr id="3" name="Espace réservé de la date 2"/>
          <p:cNvSpPr>
            <a:spLocks noGrp="1"/>
          </p:cNvSpPr>
          <p:nvPr>
            <p:ph type="dt" sz="half" idx="10"/>
          </p:nvPr>
        </p:nvSpPr>
        <p:spPr/>
        <p:txBody>
          <a:bodyPr rtlCol="0"/>
          <a:lstStyle/>
          <a:p>
            <a:pPr rtl="0"/>
            <a:endParaRPr lang="fr-FR" dirty="0"/>
          </a:p>
        </p:txBody>
      </p:sp>
      <p:sp>
        <p:nvSpPr>
          <p:cNvPr id="5" name="Espace réservé du numéro de diapositive 4"/>
          <p:cNvSpPr>
            <a:spLocks noGrp="1"/>
          </p:cNvSpPr>
          <p:nvPr>
            <p:ph type="sldNum" sz="quarter" idx="12"/>
          </p:nvPr>
        </p:nvSpPr>
        <p:spPr/>
        <p:txBody>
          <a:bodyPr rtlCol="0"/>
          <a:lstStyle/>
          <a:p>
            <a:pPr rtl="0"/>
            <a:fld id="{289D71E3-7D81-4C24-B9D8-6B108755C64C}" type="slidenum">
              <a:rPr lang="fr-FR" smtClean="0"/>
              <a:t>‹N°›</a:t>
            </a:fld>
            <a:endParaRPr lang="fr-FR" dirty="0"/>
          </a:p>
        </p:txBody>
      </p:sp>
    </p:spTree>
    <p:extLst>
      <p:ext uri="{BB962C8B-B14F-4D97-AF65-F5344CB8AC3E}">
        <p14:creationId xmlns:p14="http://schemas.microsoft.com/office/powerpoint/2010/main" val="645025560"/>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3" name="Espace réservé du pied de page 2"/>
          <p:cNvSpPr>
            <a:spLocks noGrp="1"/>
          </p:cNvSpPr>
          <p:nvPr>
            <p:ph type="ftr" sz="quarter" idx="11"/>
          </p:nvPr>
        </p:nvSpPr>
        <p:spPr/>
        <p:txBody>
          <a:bodyPr rtlCol="0"/>
          <a:lstStyle/>
          <a:p>
            <a:pPr rtl="0"/>
            <a:endParaRPr lang="fr-FR" dirty="0"/>
          </a:p>
        </p:txBody>
      </p:sp>
      <p:sp>
        <p:nvSpPr>
          <p:cNvPr id="2" name="Espace réservé de la date 1"/>
          <p:cNvSpPr>
            <a:spLocks noGrp="1"/>
          </p:cNvSpPr>
          <p:nvPr>
            <p:ph type="dt" sz="half" idx="10"/>
          </p:nvPr>
        </p:nvSpPr>
        <p:spPr/>
        <p:txBody>
          <a:bodyPr rtlCol="0"/>
          <a:lstStyle/>
          <a:p>
            <a:pPr rtl="0"/>
            <a:endParaRPr lang="fr-FR" dirty="0"/>
          </a:p>
        </p:txBody>
      </p:sp>
      <p:sp>
        <p:nvSpPr>
          <p:cNvPr id="4" name="Espace réservé du numéro de diapositive 3"/>
          <p:cNvSpPr>
            <a:spLocks noGrp="1"/>
          </p:cNvSpPr>
          <p:nvPr>
            <p:ph type="sldNum" sz="quarter" idx="12"/>
          </p:nvPr>
        </p:nvSpPr>
        <p:spPr/>
        <p:txBody>
          <a:bodyPr rtlCol="0"/>
          <a:lstStyle/>
          <a:p>
            <a:pPr rtl="0"/>
            <a:fld id="{289D71E3-7D81-4C24-B9D8-6B108755C64C}" type="slidenum">
              <a:rPr lang="fr-FR" smtClean="0"/>
              <a:t>‹N°›</a:t>
            </a:fld>
            <a:endParaRPr lang="fr-FR" dirty="0"/>
          </a:p>
        </p:txBody>
      </p:sp>
    </p:spTree>
    <p:extLst>
      <p:ext uri="{BB962C8B-B14F-4D97-AF65-F5344CB8AC3E}">
        <p14:creationId xmlns:p14="http://schemas.microsoft.com/office/powerpoint/2010/main" val="3580071359"/>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nchor="b"/>
          <a:lstStyle>
            <a:lvl1pPr>
              <a:defRPr sz="3200"/>
            </a:lvl1pPr>
          </a:lstStyle>
          <a:p>
            <a:pPr rtl="0"/>
            <a:r>
              <a:rPr lang="fr-FR"/>
              <a:t>Modifiez le style du titre</a:t>
            </a:r>
            <a:endParaRPr lang="fr-FR" dirty="0"/>
          </a:p>
        </p:txBody>
      </p:sp>
      <p:sp>
        <p:nvSpPr>
          <p:cNvPr id="3" name="Espace réservé du contenu 2"/>
          <p:cNvSpPr>
            <a:spLocks noGrp="1"/>
          </p:cNvSpPr>
          <p:nvPr>
            <p:ph idx="1"/>
          </p:nvPr>
        </p:nvSpPr>
        <p:spPr>
          <a:xfrm>
            <a:off x="4724400" y="1828800"/>
            <a:ext cx="5943600" cy="3476625"/>
          </a:xfrm>
        </p:spPr>
        <p:txBody>
          <a:bodyPr rtlCol="0">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FR" dirty="0"/>
          </a:p>
        </p:txBody>
      </p:sp>
      <p:sp>
        <p:nvSpPr>
          <p:cNvPr id="4" name="Espace réservé du texte 3"/>
          <p:cNvSpPr>
            <a:spLocks noGrp="1"/>
          </p:cNvSpPr>
          <p:nvPr>
            <p:ph type="body" sz="half" idx="2"/>
          </p:nvPr>
        </p:nvSpPr>
        <p:spPr>
          <a:xfrm>
            <a:off x="1523999" y="1828800"/>
            <a:ext cx="2926080" cy="3476625"/>
          </a:xfrm>
        </p:spPr>
        <p:txBody>
          <a:bodyPr rtlCol="0">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a:t>Cliquez pour modifier les styles du texte du masque</a:t>
            </a:r>
          </a:p>
        </p:txBody>
      </p:sp>
      <p:sp>
        <p:nvSpPr>
          <p:cNvPr id="6" name="Espace réservé du pied de page 5"/>
          <p:cNvSpPr>
            <a:spLocks noGrp="1"/>
          </p:cNvSpPr>
          <p:nvPr>
            <p:ph type="ftr" sz="quarter" idx="11"/>
          </p:nvPr>
        </p:nvSpPr>
        <p:spPr/>
        <p:txBody>
          <a:bodyPr rtlCol="0"/>
          <a:lstStyle/>
          <a:p>
            <a:pPr rtl="0"/>
            <a:endParaRPr lang="fr-FR" dirty="0"/>
          </a:p>
        </p:txBody>
      </p:sp>
      <p:sp>
        <p:nvSpPr>
          <p:cNvPr id="5" name="Espace réservé de la date 4"/>
          <p:cNvSpPr>
            <a:spLocks noGrp="1"/>
          </p:cNvSpPr>
          <p:nvPr>
            <p:ph type="dt" sz="half" idx="10"/>
          </p:nvPr>
        </p:nvSpPr>
        <p:spPr/>
        <p:txBody>
          <a:bodyPr rtlCol="0"/>
          <a:lstStyle/>
          <a:p>
            <a:pPr rtl="0"/>
            <a:endParaRPr lang="fr-FR" dirty="0"/>
          </a:p>
        </p:txBody>
      </p:sp>
      <p:sp>
        <p:nvSpPr>
          <p:cNvPr id="7" name="Espace réservé du numéro de diapositive 6"/>
          <p:cNvSpPr>
            <a:spLocks noGrp="1"/>
          </p:cNvSpPr>
          <p:nvPr>
            <p:ph type="sldNum" sz="quarter" idx="12"/>
          </p:nvPr>
        </p:nvSpPr>
        <p:spPr/>
        <p:txBody>
          <a:bodyPr rtlCol="0"/>
          <a:lstStyle/>
          <a:p>
            <a:pPr rtl="0"/>
            <a:fld id="{289D71E3-7D81-4C24-B9D8-6B108755C64C}" type="slidenum">
              <a:rPr lang="fr-FR" smtClean="0"/>
              <a:t>‹N°›</a:t>
            </a:fld>
            <a:endParaRPr lang="fr-FR" dirty="0"/>
          </a:p>
        </p:txBody>
      </p:sp>
    </p:spTree>
    <p:extLst>
      <p:ext uri="{BB962C8B-B14F-4D97-AF65-F5344CB8AC3E}">
        <p14:creationId xmlns:p14="http://schemas.microsoft.com/office/powerpoint/2010/main" val="807354271"/>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Image avec légende">
    <p:spTree>
      <p:nvGrpSpPr>
        <p:cNvPr id="1" name=""/>
        <p:cNvGrpSpPr/>
        <p:nvPr/>
      </p:nvGrpSpPr>
      <p:grpSpPr>
        <a:xfrm>
          <a:off x="0" y="0"/>
          <a:ext cx="0" cy="0"/>
          <a:chOff x="0" y="0"/>
          <a:chExt cx="0" cy="0"/>
        </a:xfrm>
      </p:grpSpPr>
      <p:sp>
        <p:nvSpPr>
          <p:cNvPr id="8" name="Forme libre 5"/>
          <p:cNvSpPr>
            <a:spLocks/>
          </p:cNvSpPr>
          <p:nvPr/>
        </p:nvSpPr>
        <p:spPr bwMode="gray">
          <a:xfrm>
            <a:off x="804333" y="1695450"/>
            <a:ext cx="5596467" cy="3295650"/>
          </a:xfrm>
          <a:custGeom>
            <a:avLst/>
            <a:gdLst>
              <a:gd name="T0" fmla="*/ 1279 w 1347"/>
              <a:gd name="T1" fmla="*/ 919 h 986"/>
              <a:gd name="T2" fmla="*/ 65 w 1347"/>
              <a:gd name="T3" fmla="*/ 919 h 986"/>
              <a:gd name="T4" fmla="*/ 65 w 1347"/>
              <a:gd name="T5" fmla="*/ 64 h 986"/>
              <a:gd name="T6" fmla="*/ 1279 w 1347"/>
              <a:gd name="T7" fmla="*/ 64 h 986"/>
              <a:gd name="T8" fmla="*/ 1279 w 1347"/>
              <a:gd name="T9" fmla="*/ 919 h 986"/>
            </a:gdLst>
            <a:ahLst/>
            <a:cxnLst>
              <a:cxn ang="0">
                <a:pos x="T0" y="T1"/>
              </a:cxn>
              <a:cxn ang="0">
                <a:pos x="T2" y="T3"/>
              </a:cxn>
              <a:cxn ang="0">
                <a:pos x="T4" y="T5"/>
              </a:cxn>
              <a:cxn ang="0">
                <a:pos x="T6" y="T7"/>
              </a:cxn>
              <a:cxn ang="0">
                <a:pos x="T8" y="T9"/>
              </a:cxn>
            </a:cxnLst>
            <a:rect l="0" t="0" r="r" b="b"/>
            <a:pathLst>
              <a:path w="1347" h="986">
                <a:moveTo>
                  <a:pt x="1279" y="919"/>
                </a:moveTo>
                <a:cubicBezTo>
                  <a:pt x="1211" y="986"/>
                  <a:pt x="121" y="974"/>
                  <a:pt x="65" y="919"/>
                </a:cubicBezTo>
                <a:cubicBezTo>
                  <a:pt x="9" y="863"/>
                  <a:pt x="0" y="128"/>
                  <a:pt x="65" y="64"/>
                </a:cubicBezTo>
                <a:cubicBezTo>
                  <a:pt x="130" y="0"/>
                  <a:pt x="1217" y="3"/>
                  <a:pt x="1279" y="64"/>
                </a:cubicBezTo>
                <a:cubicBezTo>
                  <a:pt x="1341" y="125"/>
                  <a:pt x="1347" y="852"/>
                  <a:pt x="1279" y="919"/>
                </a:cubicBezTo>
                <a:close/>
              </a:path>
            </a:pathLst>
          </a:custGeom>
          <a:solidFill>
            <a:srgbClr val="FFFFFF"/>
          </a:solidFill>
          <a:ln>
            <a:noFill/>
          </a:ln>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fr-FR" dirty="0"/>
          </a:p>
        </p:txBody>
      </p:sp>
      <p:sp>
        <p:nvSpPr>
          <p:cNvPr id="2" name="Titre 1"/>
          <p:cNvSpPr>
            <a:spLocks noGrp="1"/>
          </p:cNvSpPr>
          <p:nvPr>
            <p:ph type="title"/>
          </p:nvPr>
        </p:nvSpPr>
        <p:spPr/>
        <p:txBody>
          <a:bodyPr rtlCol="0" anchor="b"/>
          <a:lstStyle>
            <a:lvl1pPr>
              <a:defRPr sz="3200"/>
            </a:lvl1pPr>
          </a:lstStyle>
          <a:p>
            <a:pPr rtl="0"/>
            <a:r>
              <a:rPr lang="fr-FR"/>
              <a:t>Modifiez le style du titre</a:t>
            </a:r>
            <a:endParaRPr lang="fr-FR" dirty="0"/>
          </a:p>
        </p:txBody>
      </p:sp>
      <p:sp>
        <p:nvSpPr>
          <p:cNvPr id="12" name="Espace réservé d’image 11" descr="Espace réservé vide pour ajouter une image. Cliquez sur l’espace réservé et sélectionnez l’image à ajouter"/>
          <p:cNvSpPr>
            <a:spLocks noGrp="1"/>
          </p:cNvSpPr>
          <p:nvPr>
            <p:ph type="pic" idx="1"/>
          </p:nvPr>
        </p:nvSpPr>
        <p:spPr>
          <a:xfrm>
            <a:off x="1006022" y="1874520"/>
            <a:ext cx="5193089" cy="2937510"/>
          </a:xfrm>
          <a:custGeom>
            <a:avLst/>
            <a:gdLst>
              <a:gd name="connsiteX0" fmla="*/ 2531359 w 5066932"/>
              <a:gd name="connsiteY0" fmla="*/ 21 h 2945784"/>
              <a:gd name="connsiteX1" fmla="*/ 4878015 w 5066932"/>
              <a:gd name="connsiteY1" fmla="*/ 145719 h 2945784"/>
              <a:gd name="connsiteX2" fmla="*/ 4878015 w 5066932"/>
              <a:gd name="connsiteY2" fmla="*/ 2803241 h 2945784"/>
              <a:gd name="connsiteX3" fmla="*/ 175988 w 5066932"/>
              <a:gd name="connsiteY3" fmla="*/ 2803241 h 2945784"/>
              <a:gd name="connsiteX4" fmla="*/ 175988 w 5066932"/>
              <a:gd name="connsiteY4" fmla="*/ 145719 h 2945784"/>
              <a:gd name="connsiteX5" fmla="*/ 2531359 w 5066932"/>
              <a:gd name="connsiteY5" fmla="*/ 21 h 2945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66932" h="2945784">
                <a:moveTo>
                  <a:pt x="2531359" y="21"/>
                </a:moveTo>
                <a:cubicBezTo>
                  <a:pt x="3645379" y="1187"/>
                  <a:pt x="4757946" y="50918"/>
                  <a:pt x="4878015" y="145719"/>
                </a:cubicBezTo>
                <a:cubicBezTo>
                  <a:pt x="5118151" y="335320"/>
                  <a:pt x="5141390" y="2594991"/>
                  <a:pt x="4878015" y="2803241"/>
                </a:cubicBezTo>
                <a:cubicBezTo>
                  <a:pt x="4614639" y="3011491"/>
                  <a:pt x="392886" y="2974193"/>
                  <a:pt x="175988" y="2803241"/>
                </a:cubicBezTo>
                <a:cubicBezTo>
                  <a:pt x="-40909" y="2629181"/>
                  <a:pt x="-75768" y="344644"/>
                  <a:pt x="175988" y="145719"/>
                </a:cubicBezTo>
                <a:cubicBezTo>
                  <a:pt x="301866" y="46256"/>
                  <a:pt x="1417339" y="-1144"/>
                  <a:pt x="2531359" y="21"/>
                </a:cubicBezTo>
                <a:close/>
              </a:path>
            </a:pathLst>
          </a:custGeom>
          <a:solidFill>
            <a:schemeClr val="accent2">
              <a:lumMod val="20000"/>
              <a:lumOff val="80000"/>
            </a:schemeClr>
          </a:solidFill>
        </p:spPr>
        <p:txBody>
          <a:bodyPr wrap="square" tIns="365760" rtlCol="0">
            <a:no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a:t>Cliquez sur l'icône pour ajouter une image</a:t>
            </a:r>
            <a:endParaRPr lang="fr-FR" dirty="0"/>
          </a:p>
        </p:txBody>
      </p:sp>
      <p:sp>
        <p:nvSpPr>
          <p:cNvPr id="4" name="Espace réservé du texte 3"/>
          <p:cNvSpPr>
            <a:spLocks noGrp="1"/>
          </p:cNvSpPr>
          <p:nvPr>
            <p:ph type="body" sz="half" idx="2"/>
          </p:nvPr>
        </p:nvSpPr>
        <p:spPr>
          <a:xfrm>
            <a:off x="7010400" y="2245995"/>
            <a:ext cx="3657600" cy="2194560"/>
          </a:xfrm>
        </p:spPr>
        <p:txBody>
          <a:bodyPr rtlCol="0">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a:t>Cliquez pour modifier les styles du texte du masque</a:t>
            </a:r>
          </a:p>
        </p:txBody>
      </p:sp>
      <p:sp>
        <p:nvSpPr>
          <p:cNvPr id="6" name="Espace réservé du pied de page 5"/>
          <p:cNvSpPr>
            <a:spLocks noGrp="1"/>
          </p:cNvSpPr>
          <p:nvPr>
            <p:ph type="ftr" sz="quarter" idx="11"/>
          </p:nvPr>
        </p:nvSpPr>
        <p:spPr/>
        <p:txBody>
          <a:bodyPr rtlCol="0"/>
          <a:lstStyle/>
          <a:p>
            <a:pPr rtl="0"/>
            <a:endParaRPr lang="fr-FR" dirty="0"/>
          </a:p>
        </p:txBody>
      </p:sp>
      <p:sp>
        <p:nvSpPr>
          <p:cNvPr id="5" name="Espace réservé de la date 4"/>
          <p:cNvSpPr>
            <a:spLocks noGrp="1"/>
          </p:cNvSpPr>
          <p:nvPr>
            <p:ph type="dt" sz="half" idx="10"/>
          </p:nvPr>
        </p:nvSpPr>
        <p:spPr/>
        <p:txBody>
          <a:bodyPr rtlCol="0"/>
          <a:lstStyle/>
          <a:p>
            <a:pPr rtl="0"/>
            <a:endParaRPr lang="fr-FR" dirty="0"/>
          </a:p>
        </p:txBody>
      </p:sp>
      <p:sp>
        <p:nvSpPr>
          <p:cNvPr id="7" name="Espace réservé du numéro de diapositive 6"/>
          <p:cNvSpPr>
            <a:spLocks noGrp="1"/>
          </p:cNvSpPr>
          <p:nvPr>
            <p:ph type="sldNum" sz="quarter" idx="12"/>
          </p:nvPr>
        </p:nvSpPr>
        <p:spPr/>
        <p:txBody>
          <a:bodyPr rtlCol="0"/>
          <a:lstStyle/>
          <a:p>
            <a:pPr rtl="0"/>
            <a:fld id="{289D71E3-7D81-4C24-B9D8-6B108755C64C}" type="slidenum">
              <a:rPr lang="fr-FR" smtClean="0"/>
              <a:t>‹N°›</a:t>
            </a:fld>
            <a:endParaRPr lang="fr-FR" dirty="0"/>
          </a:p>
        </p:txBody>
      </p:sp>
    </p:spTree>
    <p:extLst>
      <p:ext uri="{BB962C8B-B14F-4D97-AF65-F5344CB8AC3E}">
        <p14:creationId xmlns:p14="http://schemas.microsoft.com/office/powerpoint/2010/main" val="651318867"/>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Image 6"/>
          <p:cNvPicPr>
            <a:picLocks noChangeAspect="1"/>
          </p:cNvPicPr>
          <p:nvPr userDrawn="1"/>
        </p:nvPicPr>
        <p:blipFill rotWithShape="1">
          <a:blip r:embed="rId16" cstate="print">
            <a:extLst>
              <a:ext uri="{28A0092B-C50C-407E-A947-70E740481C1C}">
                <a14:useLocalDpi xmlns:a14="http://schemas.microsoft.com/office/drawing/2010/main" val="0"/>
              </a:ext>
            </a:extLst>
          </a:blip>
          <a:srcRect l="525" t="511" r="525" b="2999"/>
          <a:stretch/>
        </p:blipFill>
        <p:spPr>
          <a:xfrm>
            <a:off x="0" y="0"/>
            <a:ext cx="12188826" cy="6858000"/>
          </a:xfrm>
          <a:prstGeom prst="rect">
            <a:avLst/>
          </a:prstGeom>
        </p:spPr>
      </p:pic>
      <p:sp>
        <p:nvSpPr>
          <p:cNvPr id="2" name="Espace réservé du titre 1"/>
          <p:cNvSpPr>
            <a:spLocks noGrp="1"/>
          </p:cNvSpPr>
          <p:nvPr>
            <p:ph type="title"/>
          </p:nvPr>
        </p:nvSpPr>
        <p:spPr>
          <a:xfrm>
            <a:off x="838200" y="365126"/>
            <a:ext cx="9829800" cy="1082674"/>
          </a:xfrm>
          <a:prstGeom prst="rect">
            <a:avLst/>
          </a:prstGeom>
        </p:spPr>
        <p:txBody>
          <a:bodyPr vert="horz" lIns="91440" tIns="45720" rIns="91440" bIns="45720" rtlCol="0" anchor="b">
            <a:normAutofit/>
          </a:bodyPr>
          <a:lstStyle/>
          <a:p>
            <a:pPr rtl="0"/>
            <a:r>
              <a:rPr lang="fr-FR" dirty="0"/>
              <a:t>Modifiez le style du titre</a:t>
            </a:r>
          </a:p>
        </p:txBody>
      </p:sp>
      <p:sp>
        <p:nvSpPr>
          <p:cNvPr id="3" name="Espace réservé du texte 2"/>
          <p:cNvSpPr>
            <a:spLocks noGrp="1"/>
          </p:cNvSpPr>
          <p:nvPr>
            <p:ph type="body" idx="1"/>
          </p:nvPr>
        </p:nvSpPr>
        <p:spPr>
          <a:xfrm>
            <a:off x="1524000" y="1828800"/>
            <a:ext cx="9144000" cy="3474720"/>
          </a:xfrm>
          <a:prstGeom prst="rect">
            <a:avLst/>
          </a:prstGeom>
        </p:spPr>
        <p:txBody>
          <a:bodyPr vert="horz" lIns="91440" tIns="45720" rIns="91440" bIns="45720" rtlCol="0">
            <a:normAutofit/>
          </a:bodyPr>
          <a:lstStyle/>
          <a:p>
            <a:pPr lvl="0" rtl="0"/>
            <a:r>
              <a:rPr lang="fr-FR" dirty="0"/>
              <a:t>Modifiez les styles du texte du masque</a:t>
            </a:r>
          </a:p>
          <a:p>
            <a:pPr lvl="1" rtl="0"/>
            <a:r>
              <a:rPr lang="fr-FR" dirty="0"/>
              <a:t>Deuxième niveau</a:t>
            </a:r>
          </a:p>
          <a:p>
            <a:pPr lvl="2" rtl="0"/>
            <a:r>
              <a:rPr lang="fr-FR" dirty="0"/>
              <a:t>Troisième niveau</a:t>
            </a:r>
          </a:p>
          <a:p>
            <a:pPr lvl="3" rtl="0"/>
            <a:r>
              <a:rPr lang="fr-FR" dirty="0"/>
              <a:t>Quatrième niveau</a:t>
            </a:r>
          </a:p>
          <a:p>
            <a:pPr lvl="4" rtl="0"/>
            <a:r>
              <a:rPr lang="fr-FR" dirty="0"/>
              <a:t>Cinquième niveau</a:t>
            </a:r>
          </a:p>
        </p:txBody>
      </p:sp>
      <p:sp>
        <p:nvSpPr>
          <p:cNvPr id="5" name="Espace réservé du pied de page 4"/>
          <p:cNvSpPr>
            <a:spLocks noGrp="1"/>
          </p:cNvSpPr>
          <p:nvPr>
            <p:ph type="ftr" sz="quarter" idx="3"/>
          </p:nvPr>
        </p:nvSpPr>
        <p:spPr>
          <a:xfrm>
            <a:off x="2209800" y="6416675"/>
            <a:ext cx="4572000" cy="365125"/>
          </a:xfrm>
          <a:prstGeom prst="rect">
            <a:avLst/>
          </a:prstGeom>
        </p:spPr>
        <p:txBody>
          <a:bodyPr vert="horz" lIns="91440" tIns="45720" rIns="91440" bIns="45720" rtlCol="0" anchor="ctr"/>
          <a:lstStyle>
            <a:lvl1pPr algn="l">
              <a:defRPr sz="1100">
                <a:solidFill>
                  <a:schemeClr val="tx1"/>
                </a:solidFill>
              </a:defRPr>
            </a:lvl1pPr>
          </a:lstStyle>
          <a:p>
            <a:pPr rtl="0"/>
            <a:endParaRPr lang="fr-FR" dirty="0"/>
          </a:p>
        </p:txBody>
      </p:sp>
      <p:sp>
        <p:nvSpPr>
          <p:cNvPr id="4" name="Espace réservé de la date 3"/>
          <p:cNvSpPr>
            <a:spLocks noGrp="1"/>
          </p:cNvSpPr>
          <p:nvPr>
            <p:ph type="dt" sz="half" idx="2"/>
          </p:nvPr>
        </p:nvSpPr>
        <p:spPr>
          <a:xfrm>
            <a:off x="7010400" y="6416675"/>
            <a:ext cx="1371600" cy="365125"/>
          </a:xfrm>
          <a:prstGeom prst="rect">
            <a:avLst/>
          </a:prstGeom>
        </p:spPr>
        <p:txBody>
          <a:bodyPr vert="horz" lIns="91440" tIns="45720" rIns="91440" bIns="45720" rtlCol="0" anchor="ctr"/>
          <a:lstStyle>
            <a:lvl1pPr algn="r">
              <a:defRPr sz="1100">
                <a:solidFill>
                  <a:schemeClr val="tx1"/>
                </a:solidFill>
              </a:defRPr>
            </a:lvl1pPr>
          </a:lstStyle>
          <a:p>
            <a:pPr rtl="0"/>
            <a:endParaRPr lang="fr-FR" dirty="0"/>
          </a:p>
        </p:txBody>
      </p:sp>
      <p:sp>
        <p:nvSpPr>
          <p:cNvPr id="6" name="Espace réservé du numéro de diapositive 5"/>
          <p:cNvSpPr>
            <a:spLocks noGrp="1"/>
          </p:cNvSpPr>
          <p:nvPr>
            <p:ph type="sldNum" sz="quarter" idx="4"/>
          </p:nvPr>
        </p:nvSpPr>
        <p:spPr>
          <a:xfrm>
            <a:off x="8610600" y="6416675"/>
            <a:ext cx="838200" cy="365125"/>
          </a:xfrm>
          <a:prstGeom prst="rect">
            <a:avLst/>
          </a:prstGeom>
        </p:spPr>
        <p:txBody>
          <a:bodyPr vert="horz" lIns="91440" tIns="45720" rIns="91440" bIns="45720" rtlCol="0" anchor="ctr"/>
          <a:lstStyle>
            <a:lvl1pPr algn="r">
              <a:defRPr sz="1100">
                <a:solidFill>
                  <a:schemeClr val="tx1"/>
                </a:solidFill>
              </a:defRPr>
            </a:lvl1pPr>
          </a:lstStyle>
          <a:p>
            <a:pPr rtl="0"/>
            <a:fld id="{289D71E3-7D81-4C24-B9D8-6B108755C64C}" type="slidenum">
              <a:rPr lang="fr-FR" smtClean="0"/>
              <a:pPr rtl="0"/>
              <a:t>‹N°›</a:t>
            </a:fld>
            <a:endParaRPr lang="fr-FR" dirty="0"/>
          </a:p>
        </p:txBody>
      </p:sp>
    </p:spTree>
    <p:extLst>
      <p:ext uri="{BB962C8B-B14F-4D97-AF65-F5344CB8AC3E}">
        <p14:creationId xmlns:p14="http://schemas.microsoft.com/office/powerpoint/2010/main" val="3616545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2" r:id="rId11"/>
    <p:sldLayoutId id="2147483661" r:id="rId12"/>
    <p:sldLayoutId id="2147483658" r:id="rId13"/>
    <p:sldLayoutId id="2147483659" r:id="rId14"/>
  </p:sldLayoutIdLst>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hf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800"/>
        </a:spcBef>
        <a:buFont typeface="Arial" panose="020B0604020202020204"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Font typeface="Arial" panose="020B0604020202020204" pitchFamily="34" charset="0"/>
        <a:buChar char="•"/>
        <a:defRPr sz="1800" kern="1200">
          <a:solidFill>
            <a:schemeClr val="tx1"/>
          </a:solidFill>
          <a:latin typeface="+mn-lt"/>
          <a:ea typeface="+mn-ea"/>
          <a:cs typeface="+mn-cs"/>
        </a:defRPr>
      </a:lvl2pPr>
      <a:lvl3pPr marL="685800" indent="-18288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4pPr>
      <a:lvl5pPr marL="11430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6pPr>
      <a:lvl7pPr marL="16002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8pPr>
      <a:lvl9pPr marL="20574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pxhere.com/th/photo/1451093" TargetMode="External"/><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pxhere.com/ko/photo/1535603" TargetMode="External"/><Relationship Id="rId2" Type="http://schemas.openxmlformats.org/officeDocument/2006/relationships/image" Target="../media/image15.jpg"/><Relationship Id="rId1" Type="http://schemas.openxmlformats.org/officeDocument/2006/relationships/slideLayout" Target="../slideLayouts/slideLayout7.xml"/><Relationship Id="rId4" Type="http://schemas.openxmlformats.org/officeDocument/2006/relationships/hyperlink" Target="https://www.youtube.com/watch?v=MffSHgqFoUU"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7/06/relationships/model3d" Target="../media/model3d1.glb"/><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hyperlink" Target="https://www.accessinfos.fr/article/les-troubles-dys"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hyperlink" Target="https://www.relaxationdynamique.fr/pourquoi-lutter-contre-le-stress-en-entreprise/"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emilie-bien-etre.pro/prestations-bien-etre-en-entreprise-qvt-nantes.html" TargetMode="External"/><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13.png"/><Relationship Id="rId2" Type="http://schemas.openxmlformats.org/officeDocument/2006/relationships/video" Target="../media/media1.mp4"/><Relationship Id="rId1" Type="http://schemas.microsoft.com/office/2007/relationships/media" Target="../media/media1.mp4"/><Relationship Id="rId6" Type="http://schemas.microsoft.com/office/2017/06/relationships/model3d" Target="../media/model3d2.glb"/><Relationship Id="rId5" Type="http://schemas.openxmlformats.org/officeDocument/2006/relationships/image" Target="../media/image12.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174172" y="188640"/>
            <a:ext cx="8465127" cy="1828800"/>
          </a:xfrm>
        </p:spPr>
        <p:txBody>
          <a:bodyPr rtlCol="0">
            <a:normAutofit/>
          </a:bodyPr>
          <a:lstStyle/>
          <a:p>
            <a:pPr algn="ctr" rtl="0"/>
            <a:r>
              <a:rPr lang="fr-FR" sz="3600" dirty="0"/>
              <a:t>Les troubles Dys en entreprise</a:t>
            </a:r>
          </a:p>
        </p:txBody>
      </p:sp>
      <p:sp>
        <p:nvSpPr>
          <p:cNvPr id="3" name="Sous-titre 2"/>
          <p:cNvSpPr>
            <a:spLocks noGrp="1"/>
          </p:cNvSpPr>
          <p:nvPr>
            <p:ph type="subTitle" idx="1"/>
          </p:nvPr>
        </p:nvSpPr>
        <p:spPr>
          <a:xfrm>
            <a:off x="1863436" y="2132856"/>
            <a:ext cx="7086600" cy="914400"/>
          </a:xfrm>
        </p:spPr>
        <p:txBody>
          <a:bodyPr rtlCol="0">
            <a:normAutofit/>
          </a:bodyPr>
          <a:lstStyle/>
          <a:p>
            <a:pPr algn="ctr" rtl="0"/>
            <a:r>
              <a:rPr lang="fr-FR" sz="3200" dirty="0"/>
              <a:t>Comprendre et agir pour l’inclusivité</a:t>
            </a:r>
          </a:p>
        </p:txBody>
      </p:sp>
    </p:spTree>
    <p:extLst>
      <p:ext uri="{BB962C8B-B14F-4D97-AF65-F5344CB8AC3E}">
        <p14:creationId xmlns:p14="http://schemas.microsoft.com/office/powerpoint/2010/main" val="279804709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Tm="10000">
        <p15:prstTrans prst="prestige"/>
      </p:transition>
    </mc:Choice>
    <mc:Fallback>
      <p:transition advTm="1000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ACBABB1C-C93F-4F34-BE95-D6A534FCEF9E}"/>
              </a:ext>
            </a:extLst>
          </p:cNvPr>
          <p:cNvSpPr txBox="1"/>
          <p:nvPr/>
        </p:nvSpPr>
        <p:spPr>
          <a:xfrm>
            <a:off x="453116" y="908720"/>
            <a:ext cx="5642884" cy="2862322"/>
          </a:xfrm>
          <a:prstGeom prst="rect">
            <a:avLst/>
          </a:prstGeom>
          <a:noFill/>
        </p:spPr>
        <p:txBody>
          <a:bodyPr wrap="square" rtlCol="0">
            <a:spAutoFit/>
          </a:bodyPr>
          <a:lstStyle/>
          <a:p>
            <a:r>
              <a:rPr lang="fr-FR" b="1" dirty="0"/>
              <a:t>Sensibiliser et éduquer dans les entreprises</a:t>
            </a:r>
            <a:endParaRPr lang="fr-FR" dirty="0"/>
          </a:p>
          <a:p>
            <a:r>
              <a:rPr lang="fr-FR" dirty="0"/>
              <a:t>La première étape : </a:t>
            </a:r>
          </a:p>
          <a:p>
            <a:endParaRPr lang="fr-FR" dirty="0"/>
          </a:p>
          <a:p>
            <a:pPr marL="285750" indent="-285750">
              <a:buFont typeface="Arial" panose="020B0604020202020204" pitchFamily="34" charset="0"/>
              <a:buChar char="•"/>
            </a:pPr>
            <a:r>
              <a:rPr lang="fr-FR" dirty="0"/>
              <a:t>Sensibiliser les entreprises </a:t>
            </a:r>
          </a:p>
          <a:p>
            <a:pPr marL="285750" indent="-285750">
              <a:buFont typeface="Arial" panose="020B0604020202020204" pitchFamily="34" charset="0"/>
              <a:buChar char="•"/>
            </a:pPr>
            <a:r>
              <a:rPr lang="fr-FR" dirty="0"/>
              <a:t>Comprendre les défis spécifiques auxquels sont confrontées ces personnes</a:t>
            </a:r>
          </a:p>
          <a:p>
            <a:pPr marL="285750" indent="-285750">
              <a:buFont typeface="Arial" panose="020B0604020202020204" pitchFamily="34" charset="0"/>
              <a:buChar char="•"/>
            </a:pPr>
            <a:r>
              <a:rPr lang="fr-FR" dirty="0"/>
              <a:t>Des sessions de formation et des ateliers sur les troubles DYS peuvent contribuer à éliminer les stéréotypes et les malentendus, tout en favorisant un environnement respectueux et compréhensif.</a:t>
            </a:r>
          </a:p>
        </p:txBody>
      </p:sp>
      <p:pic>
        <p:nvPicPr>
          <p:cNvPr id="10" name="Image 9">
            <a:extLst>
              <a:ext uri="{FF2B5EF4-FFF2-40B4-BE49-F238E27FC236}">
                <a16:creationId xmlns:a16="http://schemas.microsoft.com/office/drawing/2014/main" id="{CD80C129-4B3A-4410-AC18-11D5D2F9D000}"/>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384032" y="908720"/>
            <a:ext cx="5515507" cy="3672408"/>
          </a:xfrm>
          <a:prstGeom prst="rect">
            <a:avLst/>
          </a:prstGeom>
        </p:spPr>
      </p:pic>
      <p:sp>
        <p:nvSpPr>
          <p:cNvPr id="3" name="Espace réservé du numéro de diapositive 2">
            <a:extLst>
              <a:ext uri="{FF2B5EF4-FFF2-40B4-BE49-F238E27FC236}">
                <a16:creationId xmlns:a16="http://schemas.microsoft.com/office/drawing/2014/main" id="{A6574F9F-1EB4-4092-AA4E-26FF40400721}"/>
              </a:ext>
            </a:extLst>
          </p:cNvPr>
          <p:cNvSpPr>
            <a:spLocks noGrp="1"/>
          </p:cNvSpPr>
          <p:nvPr>
            <p:ph type="sldNum" sz="quarter" idx="12"/>
          </p:nvPr>
        </p:nvSpPr>
        <p:spPr/>
        <p:txBody>
          <a:bodyPr/>
          <a:lstStyle/>
          <a:p>
            <a:pPr rtl="0"/>
            <a:fld id="{289D71E3-7D81-4C24-B9D8-6B108755C64C}" type="slidenum">
              <a:rPr lang="fr-FR" sz="1800" smtClean="0"/>
              <a:t>10</a:t>
            </a:fld>
            <a:endParaRPr lang="fr-FR" sz="1800" dirty="0"/>
          </a:p>
        </p:txBody>
      </p:sp>
    </p:spTree>
    <p:extLst>
      <p:ext uri="{BB962C8B-B14F-4D97-AF65-F5344CB8AC3E}">
        <p14:creationId xmlns:p14="http://schemas.microsoft.com/office/powerpoint/2010/main" val="1761708175"/>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89B4B8A7-C5C9-4DA5-8500-C75D438CACFE}"/>
              </a:ext>
            </a:extLst>
          </p:cNvPr>
          <p:cNvSpPr txBox="1"/>
          <p:nvPr/>
        </p:nvSpPr>
        <p:spPr>
          <a:xfrm>
            <a:off x="6744072" y="1397675"/>
            <a:ext cx="4248472" cy="2031325"/>
          </a:xfrm>
          <a:prstGeom prst="rect">
            <a:avLst/>
          </a:prstGeom>
          <a:noFill/>
        </p:spPr>
        <p:txBody>
          <a:bodyPr wrap="square" rtlCol="0">
            <a:spAutoFit/>
          </a:bodyPr>
          <a:lstStyle/>
          <a:p>
            <a:r>
              <a:rPr lang="fr-FR" dirty="0"/>
              <a:t>L'inclusivité des personnes DYS en entreprise ne se limite pas à la simple mise en place d'aménagements, mais englobe une culture d'acceptation, de compréhension et d'appréciation de la diversité.</a:t>
            </a:r>
          </a:p>
          <a:p>
            <a:endParaRPr lang="fr-FR" dirty="0"/>
          </a:p>
        </p:txBody>
      </p:sp>
      <p:pic>
        <p:nvPicPr>
          <p:cNvPr id="6" name="Image 5">
            <a:extLst>
              <a:ext uri="{FF2B5EF4-FFF2-40B4-BE49-F238E27FC236}">
                <a16:creationId xmlns:a16="http://schemas.microsoft.com/office/drawing/2014/main" id="{A3D9A0DF-2670-4FD7-886F-F60FA136550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67408" y="548680"/>
            <a:ext cx="4842360" cy="3378757"/>
          </a:xfrm>
          <a:prstGeom prst="rect">
            <a:avLst/>
          </a:prstGeom>
        </p:spPr>
      </p:pic>
      <p:sp>
        <p:nvSpPr>
          <p:cNvPr id="7" name="ZoneTexte 6">
            <a:extLst>
              <a:ext uri="{FF2B5EF4-FFF2-40B4-BE49-F238E27FC236}">
                <a16:creationId xmlns:a16="http://schemas.microsoft.com/office/drawing/2014/main" id="{699E376B-DE22-455A-BB48-98A3ADE423F1}"/>
              </a:ext>
            </a:extLst>
          </p:cNvPr>
          <p:cNvSpPr txBox="1"/>
          <p:nvPr/>
        </p:nvSpPr>
        <p:spPr>
          <a:xfrm>
            <a:off x="695400" y="4221088"/>
            <a:ext cx="4248472" cy="646331"/>
          </a:xfrm>
          <a:prstGeom prst="rect">
            <a:avLst/>
          </a:prstGeom>
          <a:noFill/>
        </p:spPr>
        <p:txBody>
          <a:bodyPr wrap="square" rtlCol="0">
            <a:spAutoFit/>
          </a:bodyPr>
          <a:lstStyle/>
          <a:p>
            <a:pPr marL="285750" indent="-285750">
              <a:buFont typeface="Wingdings" panose="05000000000000000000" pitchFamily="2" charset="2"/>
              <a:buChar char="v"/>
            </a:pPr>
            <a:r>
              <a:rPr lang="fr-FR" dirty="0">
                <a:hlinkClick r:id="rId4"/>
              </a:rPr>
              <a:t>Les atouts d'un </a:t>
            </a:r>
            <a:r>
              <a:rPr lang="fr-FR" dirty="0" err="1">
                <a:hlinkClick r:id="rId4"/>
              </a:rPr>
              <a:t>dys</a:t>
            </a:r>
            <a:r>
              <a:rPr lang="fr-FR" dirty="0">
                <a:hlinkClick r:id="rId4"/>
              </a:rPr>
              <a:t> </a:t>
            </a:r>
            <a:endParaRPr lang="fr-FR" dirty="0"/>
          </a:p>
          <a:p>
            <a:endParaRPr lang="fr-FR" dirty="0"/>
          </a:p>
        </p:txBody>
      </p:sp>
      <p:sp>
        <p:nvSpPr>
          <p:cNvPr id="3" name="Espace réservé du numéro de diapositive 2">
            <a:extLst>
              <a:ext uri="{FF2B5EF4-FFF2-40B4-BE49-F238E27FC236}">
                <a16:creationId xmlns:a16="http://schemas.microsoft.com/office/drawing/2014/main" id="{18A762CC-40DC-4D0C-ABFB-E4247054493B}"/>
              </a:ext>
            </a:extLst>
          </p:cNvPr>
          <p:cNvSpPr>
            <a:spLocks noGrp="1"/>
          </p:cNvSpPr>
          <p:nvPr>
            <p:ph type="sldNum" sz="quarter" idx="12"/>
          </p:nvPr>
        </p:nvSpPr>
        <p:spPr/>
        <p:txBody>
          <a:bodyPr/>
          <a:lstStyle/>
          <a:p>
            <a:pPr rtl="0"/>
            <a:fld id="{289D71E3-7D81-4C24-B9D8-6B108755C64C}" type="slidenum">
              <a:rPr lang="fr-FR" sz="1800" smtClean="0"/>
              <a:t>11</a:t>
            </a:fld>
            <a:endParaRPr lang="fr-FR" sz="1800" dirty="0"/>
          </a:p>
        </p:txBody>
      </p:sp>
    </p:spTree>
    <p:extLst>
      <p:ext uri="{BB962C8B-B14F-4D97-AF65-F5344CB8AC3E}">
        <p14:creationId xmlns:p14="http://schemas.microsoft.com/office/powerpoint/2010/main" val="3664716053"/>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DCC8E95-E330-40B4-8559-9795CD84DD93}"/>
              </a:ext>
            </a:extLst>
          </p:cNvPr>
          <p:cNvSpPr>
            <a:spLocks noGrp="1"/>
          </p:cNvSpPr>
          <p:nvPr>
            <p:ph type="title"/>
          </p:nvPr>
        </p:nvSpPr>
        <p:spPr/>
        <p:txBody>
          <a:bodyPr/>
          <a:lstStyle/>
          <a:p>
            <a:r>
              <a:rPr lang="fr-FR" u="sng" dirty="0"/>
              <a:t>Conclusion </a:t>
            </a:r>
          </a:p>
        </p:txBody>
      </p:sp>
      <p:sp>
        <p:nvSpPr>
          <p:cNvPr id="3" name="Espace réservé du contenu 2">
            <a:extLst>
              <a:ext uri="{FF2B5EF4-FFF2-40B4-BE49-F238E27FC236}">
                <a16:creationId xmlns:a16="http://schemas.microsoft.com/office/drawing/2014/main" id="{EA28380B-A0E2-477D-9294-F2023195645E}"/>
              </a:ext>
            </a:extLst>
          </p:cNvPr>
          <p:cNvSpPr>
            <a:spLocks noGrp="1"/>
          </p:cNvSpPr>
          <p:nvPr>
            <p:ph idx="1"/>
          </p:nvPr>
        </p:nvSpPr>
        <p:spPr/>
        <p:txBody>
          <a:bodyPr/>
          <a:lstStyle/>
          <a:p>
            <a:pPr marL="0" indent="0">
              <a:buNone/>
            </a:pPr>
            <a:r>
              <a:rPr lang="fr-FR" dirty="0"/>
              <a:t>En sensibilisant et en éduquant les entreprises, celles-ci peuvent créer des opportunités et enrichir leur personnel. Investir dans l'inclusion des personnes DYS est non seulement un acte de bienveillance, mais aussi un levier de réussite. Une communication ouverte et transparente est essentielle pour promouvoir un environnement de travail inclusif pour tous.</a:t>
            </a:r>
          </a:p>
        </p:txBody>
      </p:sp>
      <p:sp>
        <p:nvSpPr>
          <p:cNvPr id="4" name="Espace réservé du numéro de diapositive 3">
            <a:extLst>
              <a:ext uri="{FF2B5EF4-FFF2-40B4-BE49-F238E27FC236}">
                <a16:creationId xmlns:a16="http://schemas.microsoft.com/office/drawing/2014/main" id="{8A383DEC-B9C8-4861-8060-537000A390A2}"/>
              </a:ext>
            </a:extLst>
          </p:cNvPr>
          <p:cNvSpPr>
            <a:spLocks noGrp="1"/>
          </p:cNvSpPr>
          <p:nvPr>
            <p:ph type="sldNum" sz="quarter" idx="12"/>
          </p:nvPr>
        </p:nvSpPr>
        <p:spPr/>
        <p:txBody>
          <a:bodyPr/>
          <a:lstStyle/>
          <a:p>
            <a:pPr rtl="0"/>
            <a:fld id="{289D71E3-7D81-4C24-B9D8-6B108755C64C}" type="slidenum">
              <a:rPr lang="fr-FR" sz="1800" smtClean="0"/>
              <a:t>12</a:t>
            </a:fld>
            <a:endParaRPr lang="fr-FR" sz="1800" dirty="0"/>
          </a:p>
        </p:txBody>
      </p:sp>
    </p:spTree>
    <p:extLst>
      <p:ext uri="{BB962C8B-B14F-4D97-AF65-F5344CB8AC3E}">
        <p14:creationId xmlns:p14="http://schemas.microsoft.com/office/powerpoint/2010/main" val="374574568"/>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CC115862-2344-4FE0-B0AD-B40A6C1DBF07}"/>
              </a:ext>
            </a:extLst>
          </p:cNvPr>
          <p:cNvSpPr txBox="1"/>
          <p:nvPr/>
        </p:nvSpPr>
        <p:spPr>
          <a:xfrm>
            <a:off x="2783632" y="1881134"/>
            <a:ext cx="6048672" cy="2808312"/>
          </a:xfrm>
          <a:prstGeom prst="rect">
            <a:avLst/>
          </a:prstGeom>
          <a:noFill/>
        </p:spPr>
        <p:txBody>
          <a:bodyPr wrap="square" rtlCol="0">
            <a:spAutoFit/>
          </a:bodyPr>
          <a:lstStyle/>
          <a:p>
            <a:endParaRPr lang="fr-FR" dirty="0"/>
          </a:p>
        </p:txBody>
      </p:sp>
      <p:sp>
        <p:nvSpPr>
          <p:cNvPr id="5" name="ZoneTexte 4">
            <a:extLst>
              <a:ext uri="{FF2B5EF4-FFF2-40B4-BE49-F238E27FC236}">
                <a16:creationId xmlns:a16="http://schemas.microsoft.com/office/drawing/2014/main" id="{E5477859-EB1B-41AD-A54C-006239605D3A}"/>
              </a:ext>
            </a:extLst>
          </p:cNvPr>
          <p:cNvSpPr txBox="1"/>
          <p:nvPr/>
        </p:nvSpPr>
        <p:spPr>
          <a:xfrm>
            <a:off x="2620988" y="2201016"/>
            <a:ext cx="6408712" cy="2308324"/>
          </a:xfrm>
          <a:prstGeom prst="rect">
            <a:avLst/>
          </a:prstGeom>
          <a:noFill/>
        </p:spPr>
        <p:txBody>
          <a:bodyPr wrap="square" rtlCol="0">
            <a:spAutoFit/>
          </a:bodyPr>
          <a:lstStyle/>
          <a:p>
            <a:pPr algn="ctr"/>
            <a:r>
              <a:rPr lang="fr-FR" dirty="0"/>
              <a:t>La différence d'autrui, est un don offert à l'humanité. Sans cela, l'univers serait un environnement morose, parsemé de visages identiques et chaotiques.</a:t>
            </a:r>
          </a:p>
          <a:p>
            <a:pPr algn="ctr"/>
            <a:endParaRPr lang="fr-FR" dirty="0"/>
          </a:p>
          <a:p>
            <a:pPr algn="ctr"/>
            <a:endParaRPr lang="fr-FR" dirty="0"/>
          </a:p>
          <a:p>
            <a:pPr algn="ctr"/>
            <a:endParaRPr lang="fr-FR" dirty="0"/>
          </a:p>
          <a:p>
            <a:pPr algn="r"/>
            <a:r>
              <a:rPr lang="fr-FR" dirty="0"/>
              <a:t>Joëlle Laurencin</a:t>
            </a:r>
          </a:p>
          <a:p>
            <a:pPr algn="r"/>
            <a:endParaRPr lang="fr-FR" dirty="0"/>
          </a:p>
        </p:txBody>
      </p:sp>
      <p:sp>
        <p:nvSpPr>
          <p:cNvPr id="6" name="Espace réservé du numéro de diapositive 5">
            <a:extLst>
              <a:ext uri="{FF2B5EF4-FFF2-40B4-BE49-F238E27FC236}">
                <a16:creationId xmlns:a16="http://schemas.microsoft.com/office/drawing/2014/main" id="{A120A67A-8F86-4090-8FC2-A63C9261112A}"/>
              </a:ext>
            </a:extLst>
          </p:cNvPr>
          <p:cNvSpPr>
            <a:spLocks noGrp="1"/>
          </p:cNvSpPr>
          <p:nvPr>
            <p:ph type="sldNum" sz="quarter" idx="12"/>
          </p:nvPr>
        </p:nvSpPr>
        <p:spPr/>
        <p:txBody>
          <a:bodyPr/>
          <a:lstStyle/>
          <a:p>
            <a:pPr rtl="0"/>
            <a:fld id="{289D71E3-7D81-4C24-B9D8-6B108755C64C}" type="slidenum">
              <a:rPr lang="fr-FR" smtClean="0"/>
              <a:t>13</a:t>
            </a:fld>
            <a:endParaRPr lang="fr-FR" dirty="0"/>
          </a:p>
        </p:txBody>
      </p:sp>
      <p:sp>
        <p:nvSpPr>
          <p:cNvPr id="10" name="Espace réservé du pied de page 9">
            <a:extLst>
              <a:ext uri="{FF2B5EF4-FFF2-40B4-BE49-F238E27FC236}">
                <a16:creationId xmlns:a16="http://schemas.microsoft.com/office/drawing/2014/main" id="{D309A15E-308D-4AE7-B8F2-DDBF16750BAF}"/>
              </a:ext>
            </a:extLst>
          </p:cNvPr>
          <p:cNvSpPr>
            <a:spLocks noGrp="1"/>
          </p:cNvSpPr>
          <p:nvPr>
            <p:ph type="ftr" sz="quarter" idx="11"/>
          </p:nvPr>
        </p:nvSpPr>
        <p:spPr>
          <a:xfrm>
            <a:off x="3935760" y="4236439"/>
            <a:ext cx="3350096" cy="1352801"/>
          </a:xfrm>
        </p:spPr>
        <p:txBody>
          <a:bodyPr/>
          <a:lstStyle/>
          <a:p>
            <a:pPr algn="ctr" rtl="0"/>
            <a:r>
              <a:rPr lang="fr-FR" sz="3200"/>
              <a:t>FIN</a:t>
            </a:r>
            <a:endParaRPr lang="fr-FR" sz="3200" dirty="0"/>
          </a:p>
        </p:txBody>
      </p:sp>
    </p:spTree>
    <p:extLst>
      <p:ext uri="{BB962C8B-B14F-4D97-AF65-F5344CB8AC3E}">
        <p14:creationId xmlns:p14="http://schemas.microsoft.com/office/powerpoint/2010/main" val="3274165229"/>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FAF39DA-4278-4E58-BDA3-3820C9242F16}"/>
              </a:ext>
            </a:extLst>
          </p:cNvPr>
          <p:cNvSpPr>
            <a:spLocks noGrp="1"/>
          </p:cNvSpPr>
          <p:nvPr>
            <p:ph type="title"/>
          </p:nvPr>
        </p:nvSpPr>
        <p:spPr/>
        <p:txBody>
          <a:bodyPr/>
          <a:lstStyle/>
          <a:p>
            <a:r>
              <a:rPr lang="fr-FR" dirty="0"/>
              <a:t>Sommaire</a:t>
            </a:r>
          </a:p>
        </p:txBody>
      </p:sp>
      <p:sp>
        <p:nvSpPr>
          <p:cNvPr id="3" name="Espace réservé du contenu 2">
            <a:extLst>
              <a:ext uri="{FF2B5EF4-FFF2-40B4-BE49-F238E27FC236}">
                <a16:creationId xmlns:a16="http://schemas.microsoft.com/office/drawing/2014/main" id="{7FF0C38C-C680-4E2E-BD97-5AEC48AF14D0}"/>
              </a:ext>
            </a:extLst>
          </p:cNvPr>
          <p:cNvSpPr>
            <a:spLocks noGrp="1"/>
          </p:cNvSpPr>
          <p:nvPr>
            <p:ph idx="1"/>
          </p:nvPr>
        </p:nvSpPr>
        <p:spPr/>
        <p:txBody>
          <a:bodyPr/>
          <a:lstStyle/>
          <a:p>
            <a:r>
              <a:rPr lang="fr-FR" dirty="0"/>
              <a:t>Définition des troubles cognitifs </a:t>
            </a:r>
          </a:p>
          <a:p>
            <a:r>
              <a:rPr lang="fr-FR" dirty="0"/>
              <a:t>Les principaux troubles cognitifs </a:t>
            </a:r>
          </a:p>
          <a:p>
            <a:r>
              <a:rPr lang="fr-FR" dirty="0"/>
              <a:t>Les Dys dans une entreprise</a:t>
            </a:r>
          </a:p>
          <a:p>
            <a:r>
              <a:rPr lang="fr-FR" dirty="0"/>
              <a:t>Les dispositions mis en place dans en entreprise </a:t>
            </a:r>
          </a:p>
        </p:txBody>
      </p:sp>
      <mc:AlternateContent xmlns:mc="http://schemas.openxmlformats.org/markup-compatibility/2006">
        <mc:Choice xmlns:am3d="http://schemas.microsoft.com/office/drawing/2017/model3d" Requires="am3d">
          <p:graphicFrame>
            <p:nvGraphicFramePr>
              <p:cNvPr id="5" name="Modèle 3D 4" descr="Dossier avec contenu">
                <a:extLst>
                  <a:ext uri="{FF2B5EF4-FFF2-40B4-BE49-F238E27FC236}">
                    <a16:creationId xmlns:a16="http://schemas.microsoft.com/office/drawing/2014/main" id="{4E41E933-0762-4DD2-9BDD-FAB1A7237E5A}"/>
                  </a:ext>
                </a:extLst>
              </p:cNvPr>
              <p:cNvGraphicFramePr>
                <a:graphicFrameLocks noChangeAspect="1"/>
              </p:cNvGraphicFramePr>
              <p:nvPr>
                <p:extLst>
                  <p:ext uri="{D42A27DB-BD31-4B8C-83A1-F6EECF244321}">
                    <p14:modId xmlns:p14="http://schemas.microsoft.com/office/powerpoint/2010/main" val="3651519714"/>
                  </p:ext>
                </p:extLst>
              </p:nvPr>
            </p:nvGraphicFramePr>
            <p:xfrm flipH="1">
              <a:off x="7742670" y="2186279"/>
              <a:ext cx="2568523" cy="2366730"/>
            </p:xfrm>
            <a:graphic>
              <a:graphicData uri="http://schemas.microsoft.com/office/drawing/2017/model3d">
                <am3d:model3d r:embed="rId2">
                  <am3d:spPr>
                    <a:xfrm flipH="1">
                      <a:off x="0" y="0"/>
                      <a:ext cx="2568523" cy="2366730"/>
                    </a:xfrm>
                    <a:prstGeom prst="rect">
                      <a:avLst/>
                    </a:prstGeom>
                  </am3d:spPr>
                  <am3d:camera>
                    <am3d:pos x="0" y="0" z="61547015"/>
                    <am3d:up dx="0" dy="36000000" dz="0"/>
                    <am3d:lookAt x="0" y="0" z="0"/>
                    <am3d:perspective fov="2700000"/>
                  </am3d:camera>
                  <am3d:trans>
                    <am3d:meterPerModelUnit n="5746901" d="1000000"/>
                    <am3d:preTrans dx="0" dy="-13710234" dz="362805"/>
                    <am3d:scale>
                      <am3d:sx n="1000000" d="1000000"/>
                      <am3d:sy n="1000000" d="1000000"/>
                      <am3d:sz n="1000000" d="1000000"/>
                    </am3d:scale>
                    <am3d:rot ax="7784096" ay="-1835517" az="-8911400"/>
                    <am3d:postTrans dx="0" dy="0" dz="0"/>
                  </am3d:trans>
                  <am3d:raster rName="Office3DRenderer" rVer="16.0.8326">
                    <am3d:blip r:embed="rId3"/>
                  </am3d:raster>
                  <am3d:objViewport viewportSz="296807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Modèle 3D 4" descr="Dossier avec contenu">
                <a:extLst>
                  <a:ext uri="{FF2B5EF4-FFF2-40B4-BE49-F238E27FC236}">
                    <a16:creationId xmlns:a16="http://schemas.microsoft.com/office/drawing/2014/main" id="{4E41E933-0762-4DD2-9BDD-FAB1A7237E5A}"/>
                  </a:ext>
                </a:extLst>
              </p:cNvPr>
              <p:cNvPicPr>
                <a:picLocks noGrp="1" noRot="1" noChangeAspect="1" noMove="1" noResize="1" noEditPoints="1" noAdjustHandles="1" noChangeArrowheads="1" noChangeShapeType="1" noCrop="1"/>
              </p:cNvPicPr>
              <p:nvPr/>
            </p:nvPicPr>
            <p:blipFill>
              <a:blip r:embed="rId3"/>
              <a:stretch>
                <a:fillRect/>
              </a:stretch>
            </p:blipFill>
            <p:spPr>
              <a:xfrm flipH="1">
                <a:off x="7742670" y="2186279"/>
                <a:ext cx="2568523" cy="2366730"/>
              </a:xfrm>
              <a:prstGeom prst="rect">
                <a:avLst/>
              </a:prstGeom>
            </p:spPr>
          </p:pic>
        </mc:Fallback>
      </mc:AlternateContent>
      <p:sp>
        <p:nvSpPr>
          <p:cNvPr id="4" name="Espace réservé du numéro de diapositive 3">
            <a:extLst>
              <a:ext uri="{FF2B5EF4-FFF2-40B4-BE49-F238E27FC236}">
                <a16:creationId xmlns:a16="http://schemas.microsoft.com/office/drawing/2014/main" id="{AFD432C8-7F47-4592-BF94-A124A5E71D4F}"/>
              </a:ext>
            </a:extLst>
          </p:cNvPr>
          <p:cNvSpPr>
            <a:spLocks noGrp="1"/>
          </p:cNvSpPr>
          <p:nvPr>
            <p:ph type="sldNum" sz="quarter" idx="12"/>
          </p:nvPr>
        </p:nvSpPr>
        <p:spPr/>
        <p:txBody>
          <a:bodyPr/>
          <a:lstStyle/>
          <a:p>
            <a:pPr rtl="0"/>
            <a:fld id="{289D71E3-7D81-4C24-B9D8-6B108755C64C}" type="slidenum">
              <a:rPr lang="fr-FR" sz="1800" smtClean="0"/>
              <a:t>2</a:t>
            </a:fld>
            <a:endParaRPr lang="fr-FR" sz="1800" dirty="0"/>
          </a:p>
        </p:txBody>
      </p:sp>
    </p:spTree>
    <p:extLst>
      <p:ext uri="{BB962C8B-B14F-4D97-AF65-F5344CB8AC3E}">
        <p14:creationId xmlns:p14="http://schemas.microsoft.com/office/powerpoint/2010/main" val="131668653"/>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dirty="0"/>
              <a:t>Les troubles cognitifs </a:t>
            </a:r>
          </a:p>
        </p:txBody>
      </p:sp>
      <p:sp>
        <p:nvSpPr>
          <p:cNvPr id="3" name="Espace réservé du texte 2"/>
          <p:cNvSpPr>
            <a:spLocks noGrp="1"/>
          </p:cNvSpPr>
          <p:nvPr>
            <p:ph type="body" sz="half" idx="2"/>
          </p:nvPr>
        </p:nvSpPr>
        <p:spPr/>
        <p:txBody>
          <a:bodyPr rtlCol="0">
            <a:normAutofit/>
          </a:bodyPr>
          <a:lstStyle/>
          <a:p>
            <a:pPr rtl="0"/>
            <a:r>
              <a:rPr lang="fr-FR" dirty="0"/>
              <a:t>Un trouble dys- est un dysfonctionnement qui survient a un endroit dans une zone du cerveau. Cette handicap peut être plus au moins sévère en fonction des individus.</a:t>
            </a:r>
          </a:p>
        </p:txBody>
      </p:sp>
      <p:pic>
        <p:nvPicPr>
          <p:cNvPr id="25" name="Espace réservé pour une image  24">
            <a:extLst>
              <a:ext uri="{FF2B5EF4-FFF2-40B4-BE49-F238E27FC236}">
                <a16:creationId xmlns:a16="http://schemas.microsoft.com/office/drawing/2014/main" id="{9EA41301-14F0-40C5-964E-2D24CA610BD4}"/>
              </a:ext>
            </a:extLst>
          </p:cNvPr>
          <p:cNvPicPr>
            <a:picLocks noGrp="1" noChangeAspect="1"/>
          </p:cNvPicPr>
          <p:nvPr>
            <p:ph type="pic" idx="1"/>
          </p:nvPr>
        </p:nvPicPr>
        <p:blipFill>
          <a:blip r:embed="rId3">
            <a:extLst>
              <a:ext uri="{837473B0-CC2E-450A-ABE3-18F120FF3D39}">
                <a1611:picAttrSrcUrl xmlns:a1611="http://schemas.microsoft.com/office/drawing/2016/11/main" r:id="rId4"/>
              </a:ext>
            </a:extLst>
          </a:blip>
          <a:srcRect t="8077" b="8077"/>
          <a:stretch>
            <a:fillRect/>
          </a:stretch>
        </p:blipFill>
        <p:spPr>
          <a:xfrm>
            <a:off x="1006022" y="1874520"/>
            <a:ext cx="5193089" cy="2937510"/>
          </a:xfrm>
        </p:spPr>
      </p:pic>
      <p:sp>
        <p:nvSpPr>
          <p:cNvPr id="4" name="Espace réservé du numéro de diapositive 3">
            <a:extLst>
              <a:ext uri="{FF2B5EF4-FFF2-40B4-BE49-F238E27FC236}">
                <a16:creationId xmlns:a16="http://schemas.microsoft.com/office/drawing/2014/main" id="{3FC1A0A5-F41D-4E48-9E0B-44E1169A188E}"/>
              </a:ext>
            </a:extLst>
          </p:cNvPr>
          <p:cNvSpPr>
            <a:spLocks noGrp="1"/>
          </p:cNvSpPr>
          <p:nvPr>
            <p:ph type="sldNum" sz="quarter" idx="12"/>
          </p:nvPr>
        </p:nvSpPr>
        <p:spPr/>
        <p:txBody>
          <a:bodyPr/>
          <a:lstStyle/>
          <a:p>
            <a:pPr rtl="0"/>
            <a:fld id="{289D71E3-7D81-4C24-B9D8-6B108755C64C}" type="slidenum">
              <a:rPr lang="fr-FR" sz="1800" smtClean="0"/>
              <a:t>3</a:t>
            </a:fld>
            <a:endParaRPr lang="fr-FR" sz="1800" dirty="0"/>
          </a:p>
        </p:txBody>
      </p:sp>
    </p:spTree>
    <p:extLst>
      <p:ext uri="{BB962C8B-B14F-4D97-AF65-F5344CB8AC3E}">
        <p14:creationId xmlns:p14="http://schemas.microsoft.com/office/powerpoint/2010/main" val="2333893970"/>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FDF8E78-4FD0-45F9-A99D-F0ABD3A8B480}"/>
              </a:ext>
            </a:extLst>
          </p:cNvPr>
          <p:cNvSpPr txBox="1"/>
          <p:nvPr/>
        </p:nvSpPr>
        <p:spPr>
          <a:xfrm>
            <a:off x="2495600" y="476672"/>
            <a:ext cx="6096000" cy="646331"/>
          </a:xfrm>
          <a:prstGeom prst="rect">
            <a:avLst/>
          </a:prstGeom>
          <a:noFill/>
        </p:spPr>
        <p:txBody>
          <a:bodyPr wrap="square">
            <a:spAutoFit/>
          </a:bodyPr>
          <a:lstStyle/>
          <a:p>
            <a:pPr algn="ctr"/>
            <a:r>
              <a:rPr lang="fr-FR" dirty="0"/>
              <a:t>Présentation des zones touchées par ces troubles invisibles </a:t>
            </a:r>
          </a:p>
        </p:txBody>
      </p:sp>
      <p:pic>
        <p:nvPicPr>
          <p:cNvPr id="5" name="Image 4">
            <a:extLst>
              <a:ext uri="{FF2B5EF4-FFF2-40B4-BE49-F238E27FC236}">
                <a16:creationId xmlns:a16="http://schemas.microsoft.com/office/drawing/2014/main" id="{CF9A47B3-550E-4B3F-AEBA-B6814EC8DCCC}"/>
              </a:ext>
            </a:extLst>
          </p:cNvPr>
          <p:cNvPicPr>
            <a:picLocks noChangeAspect="1"/>
          </p:cNvPicPr>
          <p:nvPr/>
        </p:nvPicPr>
        <p:blipFill>
          <a:blip r:embed="rId3"/>
          <a:stretch>
            <a:fillRect/>
          </a:stretch>
        </p:blipFill>
        <p:spPr>
          <a:xfrm>
            <a:off x="1983632" y="1520073"/>
            <a:ext cx="7465168" cy="3817854"/>
          </a:xfrm>
          <a:prstGeom prst="rect">
            <a:avLst/>
          </a:prstGeom>
        </p:spPr>
      </p:pic>
      <p:sp>
        <p:nvSpPr>
          <p:cNvPr id="2" name="Espace réservé du numéro de diapositive 1">
            <a:extLst>
              <a:ext uri="{FF2B5EF4-FFF2-40B4-BE49-F238E27FC236}">
                <a16:creationId xmlns:a16="http://schemas.microsoft.com/office/drawing/2014/main" id="{EEFC8065-83B6-40AE-94B0-CDB108B849C7}"/>
              </a:ext>
            </a:extLst>
          </p:cNvPr>
          <p:cNvSpPr>
            <a:spLocks noGrp="1"/>
          </p:cNvSpPr>
          <p:nvPr>
            <p:ph type="sldNum" sz="quarter" idx="12"/>
          </p:nvPr>
        </p:nvSpPr>
        <p:spPr/>
        <p:txBody>
          <a:bodyPr/>
          <a:lstStyle/>
          <a:p>
            <a:pPr rtl="0"/>
            <a:fld id="{289D71E3-7D81-4C24-B9D8-6B108755C64C}" type="slidenum">
              <a:rPr lang="fr-FR" sz="1800" smtClean="0"/>
              <a:t>4</a:t>
            </a:fld>
            <a:endParaRPr lang="fr-FR" sz="1800" dirty="0"/>
          </a:p>
        </p:txBody>
      </p:sp>
    </p:spTree>
    <p:extLst>
      <p:ext uri="{BB962C8B-B14F-4D97-AF65-F5344CB8AC3E}">
        <p14:creationId xmlns:p14="http://schemas.microsoft.com/office/powerpoint/2010/main" val="1875010694"/>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FFDF8E78-4FD0-45F9-A99D-F0ABD3A8B480}"/>
              </a:ext>
            </a:extLst>
          </p:cNvPr>
          <p:cNvSpPr txBox="1"/>
          <p:nvPr/>
        </p:nvSpPr>
        <p:spPr>
          <a:xfrm>
            <a:off x="2495600" y="476672"/>
            <a:ext cx="6096000" cy="369332"/>
          </a:xfrm>
          <a:prstGeom prst="rect">
            <a:avLst/>
          </a:prstGeom>
          <a:noFill/>
        </p:spPr>
        <p:txBody>
          <a:bodyPr wrap="square">
            <a:spAutoFit/>
          </a:bodyPr>
          <a:lstStyle/>
          <a:p>
            <a:pPr algn="ctr"/>
            <a:r>
              <a:rPr lang="fr-FR" dirty="0"/>
              <a:t>Dyspraxie</a:t>
            </a:r>
          </a:p>
        </p:txBody>
      </p:sp>
      <p:pic>
        <p:nvPicPr>
          <p:cNvPr id="5" name="Image 4">
            <a:extLst>
              <a:ext uri="{FF2B5EF4-FFF2-40B4-BE49-F238E27FC236}">
                <a16:creationId xmlns:a16="http://schemas.microsoft.com/office/drawing/2014/main" id="{CF9A47B3-550E-4B3F-AEBA-B6814EC8DCCC}"/>
              </a:ext>
            </a:extLst>
          </p:cNvPr>
          <p:cNvPicPr>
            <a:picLocks noChangeAspect="1"/>
          </p:cNvPicPr>
          <p:nvPr/>
        </p:nvPicPr>
        <p:blipFill>
          <a:blip r:embed="rId3"/>
          <a:stretch>
            <a:fillRect/>
          </a:stretch>
        </p:blipFill>
        <p:spPr>
          <a:xfrm>
            <a:off x="623392" y="1700808"/>
            <a:ext cx="5281378" cy="2701015"/>
          </a:xfrm>
          <a:prstGeom prst="rect">
            <a:avLst/>
          </a:prstGeom>
        </p:spPr>
      </p:pic>
      <p:sp>
        <p:nvSpPr>
          <p:cNvPr id="2" name="Espace réservé du numéro de diapositive 1">
            <a:extLst>
              <a:ext uri="{FF2B5EF4-FFF2-40B4-BE49-F238E27FC236}">
                <a16:creationId xmlns:a16="http://schemas.microsoft.com/office/drawing/2014/main" id="{EEFC8065-83B6-40AE-94B0-CDB108B849C7}"/>
              </a:ext>
            </a:extLst>
          </p:cNvPr>
          <p:cNvSpPr>
            <a:spLocks noGrp="1"/>
          </p:cNvSpPr>
          <p:nvPr>
            <p:ph type="sldNum" sz="quarter" idx="12"/>
          </p:nvPr>
        </p:nvSpPr>
        <p:spPr/>
        <p:txBody>
          <a:bodyPr/>
          <a:lstStyle/>
          <a:p>
            <a:pPr rtl="0"/>
            <a:fld id="{289D71E3-7D81-4C24-B9D8-6B108755C64C}" type="slidenum">
              <a:rPr lang="fr-FR" sz="1800" smtClean="0"/>
              <a:t>5</a:t>
            </a:fld>
            <a:endParaRPr lang="fr-FR" sz="1800" dirty="0"/>
          </a:p>
        </p:txBody>
      </p:sp>
      <p:sp>
        <p:nvSpPr>
          <p:cNvPr id="8" name="Flèche : bas 7">
            <a:extLst>
              <a:ext uri="{FF2B5EF4-FFF2-40B4-BE49-F238E27FC236}">
                <a16:creationId xmlns:a16="http://schemas.microsoft.com/office/drawing/2014/main" id="{81F40719-8025-4679-B46B-626051F51BE9}"/>
              </a:ext>
            </a:extLst>
          </p:cNvPr>
          <p:cNvSpPr/>
          <p:nvPr/>
        </p:nvSpPr>
        <p:spPr>
          <a:xfrm>
            <a:off x="2273525" y="836712"/>
            <a:ext cx="648072" cy="100811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ZoneTexte 8">
            <a:extLst>
              <a:ext uri="{FF2B5EF4-FFF2-40B4-BE49-F238E27FC236}">
                <a16:creationId xmlns:a16="http://schemas.microsoft.com/office/drawing/2014/main" id="{00C4D187-4275-4D7C-9D86-4F7A75B271DB}"/>
              </a:ext>
            </a:extLst>
          </p:cNvPr>
          <p:cNvSpPr txBox="1"/>
          <p:nvPr/>
        </p:nvSpPr>
        <p:spPr>
          <a:xfrm>
            <a:off x="6384032" y="1484784"/>
            <a:ext cx="4680520" cy="390183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fr-FR" sz="2400" dirty="0"/>
              <a:t>Difficultés dans la coordination des mouvements</a:t>
            </a:r>
          </a:p>
          <a:p>
            <a:pPr marL="285750" indent="-285750">
              <a:lnSpc>
                <a:spcPct val="150000"/>
              </a:lnSpc>
              <a:buFont typeface="Arial" panose="020B0604020202020204" pitchFamily="34" charset="0"/>
              <a:buChar char="•"/>
            </a:pPr>
            <a:r>
              <a:rPr lang="fr-FR" sz="2400" dirty="0"/>
              <a:t>Compétences visuo-spatial fragiles</a:t>
            </a:r>
          </a:p>
          <a:p>
            <a:pPr marL="285750" indent="-285750">
              <a:lnSpc>
                <a:spcPct val="150000"/>
              </a:lnSpc>
              <a:buFont typeface="Arial" panose="020B0604020202020204" pitchFamily="34" charset="0"/>
              <a:buChar char="•"/>
            </a:pPr>
            <a:r>
              <a:rPr lang="fr-FR" sz="2400" dirty="0"/>
              <a:t>Difficultés d’organisation et de séquençage</a:t>
            </a:r>
          </a:p>
          <a:p>
            <a:pPr marL="285750" indent="-285750">
              <a:lnSpc>
                <a:spcPct val="150000"/>
              </a:lnSpc>
              <a:buFont typeface="Arial" panose="020B0604020202020204" pitchFamily="34" charset="0"/>
              <a:buChar char="•"/>
            </a:pPr>
            <a:endParaRPr lang="fr-FR" sz="2400" dirty="0"/>
          </a:p>
        </p:txBody>
      </p:sp>
    </p:spTree>
    <p:extLst>
      <p:ext uri="{BB962C8B-B14F-4D97-AF65-F5344CB8AC3E}">
        <p14:creationId xmlns:p14="http://schemas.microsoft.com/office/powerpoint/2010/main" val="2549533253"/>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8200" y="365126"/>
            <a:ext cx="9829800" cy="543594"/>
          </a:xfrm>
        </p:spPr>
        <p:txBody>
          <a:bodyPr rtlCol="0"/>
          <a:lstStyle/>
          <a:p>
            <a:pPr algn="ctr" rtl="0"/>
            <a:r>
              <a:rPr lang="fr-FR" dirty="0"/>
              <a:t>Présentation des différents Dys</a:t>
            </a:r>
          </a:p>
        </p:txBody>
      </p:sp>
      <p:sp>
        <p:nvSpPr>
          <p:cNvPr id="3" name="Espace réservé du numéro de diapositive 2">
            <a:extLst>
              <a:ext uri="{FF2B5EF4-FFF2-40B4-BE49-F238E27FC236}">
                <a16:creationId xmlns:a16="http://schemas.microsoft.com/office/drawing/2014/main" id="{7AEE3A3B-0B75-4229-958C-686095E9EF78}"/>
              </a:ext>
            </a:extLst>
          </p:cNvPr>
          <p:cNvSpPr>
            <a:spLocks noGrp="1"/>
          </p:cNvSpPr>
          <p:nvPr>
            <p:ph type="sldNum" sz="quarter" idx="12"/>
          </p:nvPr>
        </p:nvSpPr>
        <p:spPr/>
        <p:txBody>
          <a:bodyPr/>
          <a:lstStyle/>
          <a:p>
            <a:pPr rtl="0"/>
            <a:fld id="{289D71E3-7D81-4C24-B9D8-6B108755C64C}" type="slidenum">
              <a:rPr lang="fr-FR" sz="1800" smtClean="0"/>
              <a:t>6</a:t>
            </a:fld>
            <a:endParaRPr lang="fr-FR" sz="1800" dirty="0"/>
          </a:p>
        </p:txBody>
      </p:sp>
      <p:pic>
        <p:nvPicPr>
          <p:cNvPr id="9" name="Espace réservé du contenu 8">
            <a:extLst>
              <a:ext uri="{FF2B5EF4-FFF2-40B4-BE49-F238E27FC236}">
                <a16:creationId xmlns:a16="http://schemas.microsoft.com/office/drawing/2014/main" id="{94588C79-DB66-49E4-B3B7-8074783D23EC}"/>
              </a:ext>
            </a:extLst>
          </p:cNvPr>
          <p:cNvPicPr>
            <a:picLocks noGrp="1" noChangeAspect="1"/>
          </p:cNvPicPr>
          <p:nvPr>
            <p:ph idx="1"/>
          </p:nvPr>
        </p:nvPicPr>
        <p:blipFill>
          <a:blip r:embed="rId3"/>
          <a:stretch>
            <a:fillRect/>
          </a:stretch>
        </p:blipFill>
        <p:spPr>
          <a:xfrm>
            <a:off x="1162744" y="1124744"/>
            <a:ext cx="9721080" cy="3751672"/>
          </a:xfrm>
        </p:spPr>
      </p:pic>
    </p:spTree>
    <p:extLst>
      <p:ext uri="{BB962C8B-B14F-4D97-AF65-F5344CB8AC3E}">
        <p14:creationId xmlns:p14="http://schemas.microsoft.com/office/powerpoint/2010/main" val="2200335453"/>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algn="ctr"/>
            <a:r>
              <a:rPr lang="fr-FR" b="1" dirty="0"/>
              <a:t>Un peu d’histoire </a:t>
            </a:r>
            <a:br>
              <a:rPr lang="fr-FR" b="1" dirty="0"/>
            </a:br>
            <a:endParaRPr lang="fr-FR" dirty="0"/>
          </a:p>
        </p:txBody>
      </p:sp>
      <p:pic>
        <p:nvPicPr>
          <p:cNvPr id="9" name="Espace réservé du contenu 8">
            <a:extLst>
              <a:ext uri="{FF2B5EF4-FFF2-40B4-BE49-F238E27FC236}">
                <a16:creationId xmlns:a16="http://schemas.microsoft.com/office/drawing/2014/main" id="{05D62525-8284-4DD3-86CB-D89C940CD378}"/>
              </a:ext>
            </a:extLst>
          </p:cNvPr>
          <p:cNvPicPr>
            <a:picLocks noGrp="1" noChangeAspect="1"/>
          </p:cNvPicPr>
          <p:nvPr>
            <p:ph sz="half" idx="1"/>
          </p:nvPr>
        </p:nvPicPr>
        <p:blipFill>
          <a:blip r:embed="rId3">
            <a:extLst>
              <a:ext uri="{837473B0-CC2E-450A-ABE3-18F120FF3D39}">
                <a1611:picAttrSrcUrl xmlns:a1611="http://schemas.microsoft.com/office/drawing/2016/11/main" r:id="rId4"/>
              </a:ext>
            </a:extLst>
          </a:blip>
          <a:stretch>
            <a:fillRect/>
          </a:stretch>
        </p:blipFill>
        <p:spPr>
          <a:xfrm>
            <a:off x="983432" y="1556792"/>
            <a:ext cx="4032448" cy="3088855"/>
          </a:xfrm>
        </p:spPr>
      </p:pic>
      <p:sp>
        <p:nvSpPr>
          <p:cNvPr id="4" name="Espace réservé du contenu 3"/>
          <p:cNvSpPr>
            <a:spLocks noGrp="1"/>
          </p:cNvSpPr>
          <p:nvPr>
            <p:ph sz="half" idx="2"/>
          </p:nvPr>
        </p:nvSpPr>
        <p:spPr/>
        <p:txBody>
          <a:bodyPr rtlCol="0"/>
          <a:lstStyle/>
          <a:p>
            <a:pPr rtl="0"/>
            <a:r>
              <a:rPr lang="fr-FR" sz="1600" dirty="0"/>
              <a:t>7 millions de Français seraient concernés par ces troubles</a:t>
            </a:r>
          </a:p>
          <a:p>
            <a:r>
              <a:rPr lang="fr-FR" sz="1600" dirty="0"/>
              <a:t>Les juniors ont bénéficié d’un plan d’action gouvernemental mise en place en 2001 pour dépister, diagnostiquer et prendre en charge les troubles dés le plus jeune âges </a:t>
            </a:r>
          </a:p>
          <a:p>
            <a:pPr marL="0" indent="0" rtl="0">
              <a:buNone/>
            </a:pPr>
            <a:endParaRPr lang="fr-FR" dirty="0"/>
          </a:p>
        </p:txBody>
      </p:sp>
      <p:sp>
        <p:nvSpPr>
          <p:cNvPr id="3" name="Espace réservé du numéro de diapositive 2">
            <a:extLst>
              <a:ext uri="{FF2B5EF4-FFF2-40B4-BE49-F238E27FC236}">
                <a16:creationId xmlns:a16="http://schemas.microsoft.com/office/drawing/2014/main" id="{BBF505D6-D20A-4C19-91CD-84939EEB7B17}"/>
              </a:ext>
            </a:extLst>
          </p:cNvPr>
          <p:cNvSpPr>
            <a:spLocks noGrp="1"/>
          </p:cNvSpPr>
          <p:nvPr>
            <p:ph type="sldNum" sz="quarter" idx="12"/>
          </p:nvPr>
        </p:nvSpPr>
        <p:spPr/>
        <p:txBody>
          <a:bodyPr/>
          <a:lstStyle/>
          <a:p>
            <a:pPr rtl="0"/>
            <a:fld id="{289D71E3-7D81-4C24-B9D8-6B108755C64C}" type="slidenum">
              <a:rPr lang="fr-FR" sz="1800" smtClean="0"/>
              <a:t>7</a:t>
            </a:fld>
            <a:endParaRPr lang="fr-FR" sz="1800" dirty="0"/>
          </a:p>
        </p:txBody>
      </p:sp>
    </p:spTree>
    <p:extLst>
      <p:ext uri="{BB962C8B-B14F-4D97-AF65-F5344CB8AC3E}">
        <p14:creationId xmlns:p14="http://schemas.microsoft.com/office/powerpoint/2010/main" val="1359999132"/>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25A24ED-98BA-4401-9F37-802EB5C58213}"/>
              </a:ext>
            </a:extLst>
          </p:cNvPr>
          <p:cNvSpPr>
            <a:spLocks noGrp="1"/>
          </p:cNvSpPr>
          <p:nvPr>
            <p:ph type="title"/>
          </p:nvPr>
        </p:nvSpPr>
        <p:spPr/>
        <p:txBody>
          <a:bodyPr/>
          <a:lstStyle/>
          <a:p>
            <a:r>
              <a:rPr lang="fr-FR" dirty="0"/>
              <a:t>Les troubles Dys dans la vie active </a:t>
            </a:r>
          </a:p>
        </p:txBody>
      </p:sp>
      <p:pic>
        <p:nvPicPr>
          <p:cNvPr id="6" name="Espace réservé du contenu 5">
            <a:extLst>
              <a:ext uri="{FF2B5EF4-FFF2-40B4-BE49-F238E27FC236}">
                <a16:creationId xmlns:a16="http://schemas.microsoft.com/office/drawing/2014/main" id="{8F16C8EA-0CF9-4368-935C-4F5DB8138EC0}"/>
              </a:ext>
            </a:extLst>
          </p:cNvPr>
          <p:cNvPicPr>
            <a:picLocks noGrp="1" noChangeAspect="1"/>
          </p:cNvPicPr>
          <p:nvPr>
            <p:ph sz="half" idx="1"/>
          </p:nvPr>
        </p:nvPicPr>
        <p:blipFill>
          <a:blip r:embed="rId2">
            <a:extLst>
              <a:ext uri="{837473B0-CC2E-450A-ABE3-18F120FF3D39}">
                <a1611:picAttrSrcUrl xmlns:a1611="http://schemas.microsoft.com/office/drawing/2016/11/main" r:id="rId3"/>
              </a:ext>
            </a:extLst>
          </a:blip>
          <a:stretch>
            <a:fillRect/>
          </a:stretch>
        </p:blipFill>
        <p:spPr>
          <a:xfrm>
            <a:off x="1199456" y="2161241"/>
            <a:ext cx="3574569" cy="2383046"/>
          </a:xfrm>
        </p:spPr>
      </p:pic>
      <p:sp>
        <p:nvSpPr>
          <p:cNvPr id="4" name="Espace réservé du contenu 3">
            <a:extLst>
              <a:ext uri="{FF2B5EF4-FFF2-40B4-BE49-F238E27FC236}">
                <a16:creationId xmlns:a16="http://schemas.microsoft.com/office/drawing/2014/main" id="{3A5163F0-7FE1-4B1F-B7C7-2B48E4FCD9A2}"/>
              </a:ext>
            </a:extLst>
          </p:cNvPr>
          <p:cNvSpPr>
            <a:spLocks noGrp="1"/>
          </p:cNvSpPr>
          <p:nvPr>
            <p:ph sz="half" idx="2"/>
          </p:nvPr>
        </p:nvSpPr>
        <p:spPr>
          <a:xfrm>
            <a:off x="6263740" y="1844824"/>
            <a:ext cx="4389120" cy="3474720"/>
          </a:xfrm>
        </p:spPr>
        <p:txBody>
          <a:bodyPr>
            <a:normAutofit/>
          </a:bodyPr>
          <a:lstStyle/>
          <a:p>
            <a:pPr marL="0" indent="0">
              <a:buNone/>
            </a:pPr>
            <a:r>
              <a:rPr lang="fr-FR" dirty="0"/>
              <a:t>Aménagements possibles : </a:t>
            </a:r>
          </a:p>
          <a:p>
            <a:r>
              <a:rPr lang="fr-FR" dirty="0"/>
              <a:t>Outils numérique</a:t>
            </a:r>
          </a:p>
          <a:p>
            <a:r>
              <a:rPr lang="fr-FR" dirty="0"/>
              <a:t>Tiers-temps</a:t>
            </a:r>
          </a:p>
          <a:p>
            <a:pPr marL="0" indent="0">
              <a:buNone/>
            </a:pPr>
            <a:endParaRPr lang="fr-FR" dirty="0"/>
          </a:p>
          <a:p>
            <a:endParaRPr lang="fr-FR" dirty="0"/>
          </a:p>
        </p:txBody>
      </p:sp>
      <p:sp>
        <p:nvSpPr>
          <p:cNvPr id="3" name="Espace réservé du numéro de diapositive 2">
            <a:extLst>
              <a:ext uri="{FF2B5EF4-FFF2-40B4-BE49-F238E27FC236}">
                <a16:creationId xmlns:a16="http://schemas.microsoft.com/office/drawing/2014/main" id="{256FF360-C8F5-49E6-A31D-D87CBA831B34}"/>
              </a:ext>
            </a:extLst>
          </p:cNvPr>
          <p:cNvSpPr>
            <a:spLocks noGrp="1"/>
          </p:cNvSpPr>
          <p:nvPr>
            <p:ph type="sldNum" sz="quarter" idx="12"/>
          </p:nvPr>
        </p:nvSpPr>
        <p:spPr/>
        <p:txBody>
          <a:bodyPr/>
          <a:lstStyle/>
          <a:p>
            <a:pPr rtl="0"/>
            <a:fld id="{289D71E3-7D81-4C24-B9D8-6B108755C64C}" type="slidenum">
              <a:rPr lang="fr-FR" sz="1800" smtClean="0"/>
              <a:t>8</a:t>
            </a:fld>
            <a:endParaRPr lang="fr-FR" sz="1800" dirty="0"/>
          </a:p>
        </p:txBody>
      </p:sp>
    </p:spTree>
    <p:extLst>
      <p:ext uri="{BB962C8B-B14F-4D97-AF65-F5344CB8AC3E}">
        <p14:creationId xmlns:p14="http://schemas.microsoft.com/office/powerpoint/2010/main" val="3683216276"/>
      </p:ext>
    </p:extLst>
  </p:cSld>
  <p:clrMapOvr>
    <a:masterClrMapping/>
  </p:clrMapOvr>
  <mc:AlternateContent xmlns:mc="http://schemas.openxmlformats.org/markup-compatibility/2006" xmlns:p14="http://schemas.microsoft.com/office/powerpoint/2010/main">
    <mc:Choice Requires="p14">
      <p:transition spd="slow" p14:dur="3900" advTm="4000">
        <p14:glitter pattern="hexagon"/>
      </p:transition>
    </mc:Choice>
    <mc:Fallback xmlns="">
      <p:transition spd="slow" advTm="4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191491" y="24856"/>
            <a:ext cx="9809018" cy="1103456"/>
          </a:xfrm>
        </p:spPr>
        <p:txBody>
          <a:bodyPr rtlCol="0"/>
          <a:lstStyle/>
          <a:p>
            <a:pPr algn="ctr" rtl="0"/>
            <a:r>
              <a:rPr lang="fr-FR" dirty="0"/>
              <a:t>Stratégie d’adaptation et de soutient </a:t>
            </a:r>
          </a:p>
        </p:txBody>
      </p:sp>
      <p:pic>
        <p:nvPicPr>
          <p:cNvPr id="6" name="Vidéo 5" title="Personnes participant à une réunion">
            <a:hlinkClick r:id="" action="ppaction://media"/>
            <a:extLst>
              <a:ext uri="{FF2B5EF4-FFF2-40B4-BE49-F238E27FC236}">
                <a16:creationId xmlns:a16="http://schemas.microsoft.com/office/drawing/2014/main" id="{0F026920-40AB-44C5-A177-E65BC2EA0D8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9540" y="1484784"/>
            <a:ext cx="4264475" cy="2398767"/>
          </a:xfrm>
          <a:prstGeom prst="rect">
            <a:avLst/>
          </a:prstGeom>
        </p:spPr>
      </p:pic>
      <mc:AlternateContent xmlns:mc="http://schemas.openxmlformats.org/markup-compatibility/2006">
        <mc:Choice xmlns:am3d="http://schemas.microsoft.com/office/drawing/2017/model3d" Requires="am3d">
          <p:graphicFrame>
            <p:nvGraphicFramePr>
              <p:cNvPr id="11" name="Modèle 3D 10" descr="Surface Studio">
                <a:extLst>
                  <a:ext uri="{FF2B5EF4-FFF2-40B4-BE49-F238E27FC236}">
                    <a16:creationId xmlns:a16="http://schemas.microsoft.com/office/drawing/2014/main" id="{CE62CC48-A810-4587-BDFC-525D7DC3105F}"/>
                  </a:ext>
                </a:extLst>
              </p:cNvPr>
              <p:cNvGraphicFramePr>
                <a:graphicFrameLocks noChangeAspect="1"/>
              </p:cNvGraphicFramePr>
              <p:nvPr>
                <p:extLst>
                  <p:ext uri="{D42A27DB-BD31-4B8C-83A1-F6EECF244321}">
                    <p14:modId xmlns:p14="http://schemas.microsoft.com/office/powerpoint/2010/main" val="997526441"/>
                  </p:ext>
                </p:extLst>
              </p:nvPr>
            </p:nvGraphicFramePr>
            <p:xfrm>
              <a:off x="3431704" y="3883551"/>
              <a:ext cx="1944215" cy="2361789"/>
            </p:xfrm>
            <a:graphic>
              <a:graphicData uri="http://schemas.microsoft.com/office/drawing/2017/model3d">
                <am3d:model3d r:embed="rId6">
                  <am3d:spPr>
                    <a:xfrm>
                      <a:off x="0" y="0"/>
                      <a:ext cx="1944215" cy="2361789"/>
                    </a:xfrm>
                    <a:prstGeom prst="rect">
                      <a:avLst/>
                    </a:prstGeom>
                  </am3d:spPr>
                  <am3d:camera>
                    <am3d:pos x="0" y="0" z="70239771"/>
                    <am3d:up dx="0" dy="36000000" dz="0"/>
                    <am3d:lookAt x="0" y="0" z="0"/>
                    <am3d:perspective fov="2700000"/>
                  </am3d:camera>
                  <am3d:trans>
                    <am3d:meterPerModelUnit n="1560118" d="1000000"/>
                    <am3d:preTrans dx="5587223" dy="-15750189" dz="-3"/>
                    <am3d:scale>
                      <am3d:sx n="1000000" d="1000000"/>
                      <am3d:sy n="1000000" d="1000000"/>
                      <am3d:sz n="1000000" d="1000000"/>
                    </am3d:scale>
                    <am3d:rot ax="968743" ay="2901896" az="732509"/>
                    <am3d:postTrans dx="0" dy="0" dz="0"/>
                  </am3d:trans>
                  <am3d:raster rName="Office3DRenderer" rVer="16.0.8326">
                    <am3d:blip r:embed="rId7"/>
                  </am3d:raster>
                  <am3d:objViewport viewportSz="274871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Modèle 3D 10" descr="Surface Studio">
                <a:extLst>
                  <a:ext uri="{FF2B5EF4-FFF2-40B4-BE49-F238E27FC236}">
                    <a16:creationId xmlns:a16="http://schemas.microsoft.com/office/drawing/2014/main" id="{CE62CC48-A810-4587-BDFC-525D7DC3105F}"/>
                  </a:ext>
                </a:extLst>
              </p:cNvPr>
              <p:cNvPicPr>
                <a:picLocks noGrp="1" noRot="1" noChangeAspect="1" noMove="1" noResize="1" noEditPoints="1" noAdjustHandles="1" noChangeArrowheads="1" noChangeShapeType="1" noCrop="1"/>
              </p:cNvPicPr>
              <p:nvPr/>
            </p:nvPicPr>
            <p:blipFill>
              <a:blip r:embed="rId7"/>
              <a:stretch>
                <a:fillRect/>
              </a:stretch>
            </p:blipFill>
            <p:spPr>
              <a:xfrm>
                <a:off x="3431704" y="3883551"/>
                <a:ext cx="1944215" cy="2361789"/>
              </a:xfrm>
              <a:prstGeom prst="rect">
                <a:avLst/>
              </a:prstGeom>
            </p:spPr>
          </p:pic>
        </mc:Fallback>
      </mc:AlternateContent>
      <p:sp>
        <p:nvSpPr>
          <p:cNvPr id="12" name="ZoneTexte 11">
            <a:extLst>
              <a:ext uri="{FF2B5EF4-FFF2-40B4-BE49-F238E27FC236}">
                <a16:creationId xmlns:a16="http://schemas.microsoft.com/office/drawing/2014/main" id="{3A3AA987-415D-42E3-8C78-E6D858166784}"/>
              </a:ext>
            </a:extLst>
          </p:cNvPr>
          <p:cNvSpPr txBox="1"/>
          <p:nvPr/>
        </p:nvSpPr>
        <p:spPr>
          <a:xfrm>
            <a:off x="5667718" y="1484784"/>
            <a:ext cx="5946436" cy="646331"/>
          </a:xfrm>
          <a:prstGeom prst="rect">
            <a:avLst/>
          </a:prstGeom>
          <a:noFill/>
        </p:spPr>
        <p:txBody>
          <a:bodyPr wrap="square" rtlCol="0">
            <a:spAutoFit/>
          </a:bodyPr>
          <a:lstStyle/>
          <a:p>
            <a:r>
              <a:rPr lang="fr-FR" dirty="0"/>
              <a:t>Les aménagements jouent un rôle essentiel dans l'inclusion des personnes DYS en entreprise.</a:t>
            </a:r>
          </a:p>
        </p:txBody>
      </p:sp>
      <p:sp>
        <p:nvSpPr>
          <p:cNvPr id="13" name="ZoneTexte 12">
            <a:extLst>
              <a:ext uri="{FF2B5EF4-FFF2-40B4-BE49-F238E27FC236}">
                <a16:creationId xmlns:a16="http://schemas.microsoft.com/office/drawing/2014/main" id="{7FFF92B4-D756-4624-9114-3B540A6D5555}"/>
              </a:ext>
            </a:extLst>
          </p:cNvPr>
          <p:cNvSpPr txBox="1"/>
          <p:nvPr/>
        </p:nvSpPr>
        <p:spPr>
          <a:xfrm>
            <a:off x="5663952" y="2204090"/>
            <a:ext cx="5447928" cy="1477328"/>
          </a:xfrm>
          <a:prstGeom prst="rect">
            <a:avLst/>
          </a:prstGeom>
          <a:noFill/>
        </p:spPr>
        <p:txBody>
          <a:bodyPr wrap="square" rtlCol="0">
            <a:spAutoFit/>
          </a:bodyPr>
          <a:lstStyle/>
          <a:p>
            <a:r>
              <a:rPr lang="fr-FR" dirty="0"/>
              <a:t>Ces aménagements peuvent inclure : </a:t>
            </a:r>
          </a:p>
          <a:p>
            <a:pPr marL="285750" indent="-285750">
              <a:buFont typeface="Arial" panose="020B0604020202020204" pitchFamily="34" charset="0"/>
              <a:buChar char="•"/>
            </a:pPr>
            <a:r>
              <a:rPr lang="fr-FR" dirty="0"/>
              <a:t>Polices adaptées</a:t>
            </a:r>
          </a:p>
          <a:p>
            <a:pPr marL="285750" indent="-285750">
              <a:buFont typeface="Arial" panose="020B0604020202020204" pitchFamily="34" charset="0"/>
              <a:buChar char="•"/>
            </a:pPr>
            <a:r>
              <a:rPr lang="fr-FR" dirty="0"/>
              <a:t>Utilisation des couleurs pour le côté visuelle</a:t>
            </a:r>
          </a:p>
          <a:p>
            <a:pPr marL="285750" indent="-285750">
              <a:buFont typeface="Arial" panose="020B0604020202020204" pitchFamily="34" charset="0"/>
              <a:buChar char="•"/>
            </a:pPr>
            <a:r>
              <a:rPr lang="fr-FR" dirty="0"/>
              <a:t>Outils technologiques</a:t>
            </a:r>
          </a:p>
          <a:p>
            <a:pPr marL="285750" indent="-285750">
              <a:buFont typeface="Arial" panose="020B0604020202020204" pitchFamily="34" charset="0"/>
              <a:buChar char="•"/>
            </a:pPr>
            <a:r>
              <a:rPr lang="fr-FR" dirty="0"/>
              <a:t>Prendre des pauses</a:t>
            </a:r>
          </a:p>
        </p:txBody>
      </p:sp>
      <p:sp>
        <p:nvSpPr>
          <p:cNvPr id="3" name="Espace réservé du numéro de diapositive 2">
            <a:extLst>
              <a:ext uri="{FF2B5EF4-FFF2-40B4-BE49-F238E27FC236}">
                <a16:creationId xmlns:a16="http://schemas.microsoft.com/office/drawing/2014/main" id="{C7948B06-BEE7-4BB1-AC5A-5D1C28983CE4}"/>
              </a:ext>
            </a:extLst>
          </p:cNvPr>
          <p:cNvSpPr>
            <a:spLocks noGrp="1"/>
          </p:cNvSpPr>
          <p:nvPr>
            <p:ph type="sldNum" sz="quarter" idx="12"/>
          </p:nvPr>
        </p:nvSpPr>
        <p:spPr/>
        <p:txBody>
          <a:bodyPr/>
          <a:lstStyle/>
          <a:p>
            <a:pPr rtl="0"/>
            <a:fld id="{289D71E3-7D81-4C24-B9D8-6B108755C64C}" type="slidenum">
              <a:rPr lang="fr-FR" sz="1800" smtClean="0"/>
              <a:t>9</a:t>
            </a:fld>
            <a:endParaRPr lang="fr-FR" sz="1800" dirty="0"/>
          </a:p>
        </p:txBody>
      </p:sp>
    </p:spTree>
    <p:extLst>
      <p:ext uri="{BB962C8B-B14F-4D97-AF65-F5344CB8AC3E}">
        <p14:creationId xmlns:p14="http://schemas.microsoft.com/office/powerpoint/2010/main" val="309357241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4000">
        <p15:prstTrans prst="prestig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81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theme1.xml><?xml version="1.0" encoding="utf-8"?>
<a:theme xmlns:a="http://schemas.openxmlformats.org/drawingml/2006/main" name="Enfants amis 16 x 9">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3246701_TF03896101" id="{F231FC5F-9B3B-424D-9F9D-9C5C9BE5DAD0}" vid="{78E01B54-1707-4259-920B-D2E00895BDB6}"/>
    </a:ext>
  </a:extLst>
</a:theme>
</file>

<file path=ppt/theme/theme2.xml><?xml version="1.0" encoding="utf-8"?>
<a:theme xmlns:a="http://schemas.openxmlformats.org/drawingml/2006/main" name="Thème Office">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EDF6667-B669-49A4-BBE6-2132BA71C0C7}">
  <ds:schemaRefs>
    <ds:schemaRef ds:uri="http://schemas.microsoft.com/sharepoint/v3/contenttype/forms"/>
  </ds:schemaRefs>
</ds:datastoreItem>
</file>

<file path=customXml/itemProps2.xml><?xml version="1.0" encoding="utf-8"?>
<ds:datastoreItem xmlns:ds="http://schemas.openxmlformats.org/officeDocument/2006/customXml" ds:itemID="{1DA15C6C-6BB6-4DB6-B7D6-7F14EAB2CC5C}">
  <ds:schemaRefs>
    <ds:schemaRef ds:uri="http://schemas.microsoft.com/office/infopath/2007/PartnerControls"/>
    <ds:schemaRef ds:uri="http://schemas.microsoft.com/office/2006/documentManagement/types"/>
    <ds:schemaRef ds:uri="http://www.w3.org/XML/1998/namespace"/>
    <ds:schemaRef ds:uri="http://schemas.microsoft.com/office/2006/metadata/properties"/>
    <ds:schemaRef ds:uri="40262f94-9f35-4ac3-9a90-690165a166b7"/>
    <ds:schemaRef ds:uri="a4f35948-e619-41b3-aa29-22878b09cfd2"/>
    <ds:schemaRef ds:uri="http://schemas.openxmlformats.org/package/2006/metadata/core-properties"/>
    <ds:schemaRef ds:uri="http://purl.org/dc/dcmitype/"/>
    <ds:schemaRef ds:uri="http://purl.org/dc/terms/"/>
    <ds:schemaRef ds:uri="http://purl.org/dc/elements/1.1/"/>
  </ds:schemaRefs>
</ds:datastoreItem>
</file>

<file path=customXml/itemProps3.xml><?xml version="1.0" encoding="utf-8"?>
<ds:datastoreItem xmlns:ds="http://schemas.openxmlformats.org/officeDocument/2006/customXml" ds:itemID="{4A369AEE-D726-45B1-ACA9-0D6048C368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Présentation Cour de récréation, album (grand écran)</Template>
  <TotalTime>1756</TotalTime>
  <Words>409</Words>
  <Application>Microsoft Office PowerPoint</Application>
  <PresentationFormat>Grand écran</PresentationFormat>
  <Paragraphs>65</Paragraphs>
  <Slides>13</Slides>
  <Notes>7</Notes>
  <HiddenSlides>0</HiddenSlides>
  <MMClips>1</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13</vt:i4>
      </vt:variant>
    </vt:vector>
  </HeadingPairs>
  <TitlesOfParts>
    <vt:vector size="17" baseType="lpstr">
      <vt:lpstr>Arial</vt:lpstr>
      <vt:lpstr>Times New Roman</vt:lpstr>
      <vt:lpstr>Wingdings</vt:lpstr>
      <vt:lpstr>Enfants amis 16 x 9</vt:lpstr>
      <vt:lpstr>Les troubles Dys en entreprise</vt:lpstr>
      <vt:lpstr>Sommaire</vt:lpstr>
      <vt:lpstr>Les troubles cognitifs </vt:lpstr>
      <vt:lpstr>Présentation PowerPoint</vt:lpstr>
      <vt:lpstr>Présentation PowerPoint</vt:lpstr>
      <vt:lpstr>Présentation des différents Dys</vt:lpstr>
      <vt:lpstr>Un peu d’histoire  </vt:lpstr>
      <vt:lpstr>Les troubles Dys dans la vie active </vt:lpstr>
      <vt:lpstr>Stratégie d’adaptation et de soutient </vt:lpstr>
      <vt:lpstr>Présentation PowerPoint</vt:lpstr>
      <vt:lpstr>Présentation PowerPoint</vt:lpstr>
      <vt:lpstr>Conclusion </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Handicap</dc:title>
  <dc:creator>Doudou</dc:creator>
  <cp:keywords/>
  <cp:lastModifiedBy>Doudou</cp:lastModifiedBy>
  <cp:revision>58</cp:revision>
  <dcterms:created xsi:type="dcterms:W3CDTF">2024-07-03T07:30:54Z</dcterms:created>
  <dcterms:modified xsi:type="dcterms:W3CDTF">2024-07-18T08:52:10Z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TC038961019991</vt:lpwstr>
  </property>
  <property fmtid="{D5CDD505-2E9C-101B-9397-08002B2CF9AE}" pid="3" name="ContentTypeId">
    <vt:lpwstr>0x010100AA3F7D94069FF64A86F7DFF56D60E3BE</vt:lpwstr>
  </property>
</Properties>
</file>